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361" r:id="rId4"/>
    <p:sldId id="358" r:id="rId5"/>
    <p:sldId id="360" r:id="rId6"/>
    <p:sldId id="421" r:id="rId7"/>
    <p:sldId id="422" r:id="rId8"/>
    <p:sldId id="423" r:id="rId9"/>
    <p:sldId id="424" r:id="rId10"/>
    <p:sldId id="365" r:id="rId11"/>
    <p:sldId id="446" r:id="rId12"/>
    <p:sldId id="426" r:id="rId13"/>
    <p:sldId id="427" r:id="rId14"/>
    <p:sldId id="432" r:id="rId15"/>
    <p:sldId id="448" r:id="rId16"/>
    <p:sldId id="433" r:id="rId17"/>
    <p:sldId id="435" r:id="rId18"/>
    <p:sldId id="431" r:id="rId19"/>
    <p:sldId id="447" r:id="rId20"/>
    <p:sldId id="436" r:id="rId21"/>
    <p:sldId id="437" r:id="rId22"/>
    <p:sldId id="454" r:id="rId23"/>
    <p:sldId id="438" r:id="rId24"/>
    <p:sldId id="456" r:id="rId25"/>
    <p:sldId id="440" r:id="rId26"/>
    <p:sldId id="459" r:id="rId27"/>
    <p:sldId id="441" r:id="rId28"/>
    <p:sldId id="442" r:id="rId29"/>
    <p:sldId id="458" r:id="rId30"/>
    <p:sldId id="443" r:id="rId31"/>
    <p:sldId id="444" r:id="rId32"/>
    <p:sldId id="445" r:id="rId33"/>
    <p:sldId id="416" r:id="rId34"/>
    <p:sldId id="418" r:id="rId35"/>
    <p:sldId id="449" r:id="rId36"/>
    <p:sldId id="450" r:id="rId37"/>
    <p:sldId id="460" r:id="rId38"/>
    <p:sldId id="451" r:id="rId39"/>
    <p:sldId id="461" r:id="rId40"/>
    <p:sldId id="417" r:id="rId41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F9DC3"/>
    <a:srgbClr val="FF5353"/>
    <a:srgbClr val="448E46"/>
    <a:srgbClr val="5BB15D"/>
    <a:srgbClr val="578279"/>
    <a:srgbClr val="FF9900"/>
    <a:srgbClr val="DCE5EE"/>
    <a:srgbClr val="EFF3F7"/>
    <a:srgbClr val="94B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79051" autoAdjust="0"/>
  </p:normalViewPr>
  <p:slideViewPr>
    <p:cSldViewPr snapToGrid="0">
      <p:cViewPr varScale="1">
        <p:scale>
          <a:sx n="51" d="100"/>
          <a:sy n="51" d="100"/>
        </p:scale>
        <p:origin x="1144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D9C92A-7E54-418C-8198-6685F449662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CA4B32F-7AC4-4596-8EF5-2387AE02AD61}">
      <dgm:prSet/>
      <dgm:spPr/>
      <dgm:t>
        <a:bodyPr/>
        <a:lstStyle/>
        <a:p>
          <a:r>
            <a:rPr lang="en-CA" dirty="0"/>
            <a:t>Introduction</a:t>
          </a:r>
          <a:endParaRPr lang="en-US" dirty="0"/>
        </a:p>
      </dgm:t>
    </dgm:pt>
    <dgm:pt modelId="{7C7F5B4F-514B-416B-B0C2-A19E45046681}" type="parTrans" cxnId="{69074F41-94B5-4F30-9B0F-4F888AD8DA3F}">
      <dgm:prSet/>
      <dgm:spPr/>
      <dgm:t>
        <a:bodyPr/>
        <a:lstStyle/>
        <a:p>
          <a:endParaRPr lang="en-US"/>
        </a:p>
      </dgm:t>
    </dgm:pt>
    <dgm:pt modelId="{333250E9-021C-4F81-B10A-2F0732078102}" type="sibTrans" cxnId="{69074F41-94B5-4F30-9B0F-4F888AD8DA3F}">
      <dgm:prSet/>
      <dgm:spPr/>
      <dgm:t>
        <a:bodyPr/>
        <a:lstStyle/>
        <a:p>
          <a:endParaRPr lang="en-US"/>
        </a:p>
      </dgm:t>
    </dgm:pt>
    <dgm:pt modelId="{3B84B307-60E9-4649-8861-3DFE1190F2EE}">
      <dgm:prSet/>
      <dgm:spPr/>
      <dgm:t>
        <a:bodyPr/>
        <a:lstStyle/>
        <a:p>
          <a:r>
            <a:rPr lang="en-CA" b="1" dirty="0"/>
            <a:t>Data Reconstitution</a:t>
          </a:r>
          <a:endParaRPr lang="en-US" b="1" dirty="0"/>
        </a:p>
      </dgm:t>
    </dgm:pt>
    <dgm:pt modelId="{DE2DC56B-76BA-411E-92F4-2DD11673160D}" type="parTrans" cxnId="{14223238-2339-4564-8A16-141DA10A66A5}">
      <dgm:prSet/>
      <dgm:spPr/>
      <dgm:t>
        <a:bodyPr/>
        <a:lstStyle/>
        <a:p>
          <a:endParaRPr lang="en-US"/>
        </a:p>
      </dgm:t>
    </dgm:pt>
    <dgm:pt modelId="{BBC80598-E1DC-4BB6-8315-990099ACD4B7}" type="sibTrans" cxnId="{14223238-2339-4564-8A16-141DA10A66A5}">
      <dgm:prSet/>
      <dgm:spPr/>
      <dgm:t>
        <a:bodyPr/>
        <a:lstStyle/>
        <a:p>
          <a:endParaRPr lang="en-US"/>
        </a:p>
      </dgm:t>
    </dgm:pt>
    <dgm:pt modelId="{5D3F87AB-4DEF-44F0-B224-9A21EE4F6220}">
      <dgm:prSet/>
      <dgm:spPr/>
      <dgm:t>
        <a:bodyPr/>
        <a:lstStyle/>
        <a:p>
          <a:r>
            <a:rPr lang="en-CA" b="0" dirty="0"/>
            <a:t>Descriptive Analysis</a:t>
          </a:r>
          <a:endParaRPr lang="en-US" b="0" dirty="0"/>
        </a:p>
      </dgm:t>
    </dgm:pt>
    <dgm:pt modelId="{340F29C7-2FA0-49B1-B788-DCCE0E9BE842}" type="parTrans" cxnId="{FBC0B03B-6BED-4EB5-A060-6500FC2B096C}">
      <dgm:prSet/>
      <dgm:spPr/>
      <dgm:t>
        <a:bodyPr/>
        <a:lstStyle/>
        <a:p>
          <a:endParaRPr lang="en-US"/>
        </a:p>
      </dgm:t>
    </dgm:pt>
    <dgm:pt modelId="{1B5AD8FC-0B70-44CA-9C3C-A7A3FE07951F}" type="sibTrans" cxnId="{FBC0B03B-6BED-4EB5-A060-6500FC2B096C}">
      <dgm:prSet/>
      <dgm:spPr/>
      <dgm:t>
        <a:bodyPr/>
        <a:lstStyle/>
        <a:p>
          <a:endParaRPr lang="en-US"/>
        </a:p>
      </dgm:t>
    </dgm:pt>
    <dgm:pt modelId="{7EBBBE1F-F28B-4119-8766-D72C9AE0F96E}">
      <dgm:prSet/>
      <dgm:spPr/>
      <dgm:t>
        <a:bodyPr/>
        <a:lstStyle/>
        <a:p>
          <a:r>
            <a:rPr lang="en-CA" b="0" dirty="0"/>
            <a:t>Type Identification</a:t>
          </a:r>
          <a:endParaRPr lang="en-US" b="0" dirty="0"/>
        </a:p>
      </dgm:t>
    </dgm:pt>
    <dgm:pt modelId="{2887C6CD-0105-4EF9-9A5D-ADBC69D557A9}" type="parTrans" cxnId="{F4776DF6-D66F-4125-91BF-245848A9E762}">
      <dgm:prSet/>
      <dgm:spPr/>
      <dgm:t>
        <a:bodyPr/>
        <a:lstStyle/>
        <a:p>
          <a:endParaRPr lang="en-US"/>
        </a:p>
      </dgm:t>
    </dgm:pt>
    <dgm:pt modelId="{3253AE9C-6CD0-49C3-BFC3-DC20867CDE1E}" type="sibTrans" cxnId="{F4776DF6-D66F-4125-91BF-245848A9E762}">
      <dgm:prSet/>
      <dgm:spPr/>
      <dgm:t>
        <a:bodyPr/>
        <a:lstStyle/>
        <a:p>
          <a:endParaRPr lang="en-US"/>
        </a:p>
      </dgm:t>
    </dgm:pt>
    <dgm:pt modelId="{7C6AFB99-9E33-4A92-A077-76559F5B3095}">
      <dgm:prSet/>
      <dgm:spPr/>
      <dgm:t>
        <a:bodyPr/>
        <a:lstStyle/>
        <a:p>
          <a:r>
            <a:rPr lang="en-CA" b="0" dirty="0"/>
            <a:t>Roadway Usage Assessment</a:t>
          </a:r>
          <a:endParaRPr lang="en-US" b="0" dirty="0"/>
        </a:p>
      </dgm:t>
    </dgm:pt>
    <dgm:pt modelId="{24D71788-36AB-450F-991D-17E789F91816}" type="parTrans" cxnId="{3EFBE44F-6B3E-47CC-A093-73E282450F2A}">
      <dgm:prSet/>
      <dgm:spPr/>
      <dgm:t>
        <a:bodyPr/>
        <a:lstStyle/>
        <a:p>
          <a:endParaRPr lang="en-US"/>
        </a:p>
      </dgm:t>
    </dgm:pt>
    <dgm:pt modelId="{FF822C59-7C5D-475C-8D80-6DDA6341138C}" type="sibTrans" cxnId="{3EFBE44F-6B3E-47CC-A093-73E282450F2A}">
      <dgm:prSet/>
      <dgm:spPr/>
      <dgm:t>
        <a:bodyPr/>
        <a:lstStyle/>
        <a:p>
          <a:endParaRPr lang="en-US"/>
        </a:p>
      </dgm:t>
    </dgm:pt>
    <dgm:pt modelId="{E7066D1B-B5C6-485F-BCE2-C3B05CDCFDF8}">
      <dgm:prSet/>
      <dgm:spPr/>
      <dgm:t>
        <a:bodyPr/>
        <a:lstStyle/>
        <a:p>
          <a:r>
            <a:rPr lang="en-US" b="0" dirty="0"/>
            <a:t>Conclusion and Discussions</a:t>
          </a:r>
        </a:p>
      </dgm:t>
    </dgm:pt>
    <dgm:pt modelId="{55C64423-63D7-4BE9-B5BA-A8D9C399539C}" type="parTrans" cxnId="{34D27870-2F80-4752-956D-DB4FE7F4DB3C}">
      <dgm:prSet/>
      <dgm:spPr/>
      <dgm:t>
        <a:bodyPr/>
        <a:lstStyle/>
        <a:p>
          <a:endParaRPr lang="en-US"/>
        </a:p>
      </dgm:t>
    </dgm:pt>
    <dgm:pt modelId="{0B36C1F7-CB6D-4536-9387-D1D3D7E0FBC0}" type="sibTrans" cxnId="{34D27870-2F80-4752-956D-DB4FE7F4DB3C}">
      <dgm:prSet/>
      <dgm:spPr/>
      <dgm:t>
        <a:bodyPr/>
        <a:lstStyle/>
        <a:p>
          <a:endParaRPr lang="en-US"/>
        </a:p>
      </dgm:t>
    </dgm:pt>
    <dgm:pt modelId="{212CC11C-A861-4F4E-A3C4-2EE1D34E8821}" type="pres">
      <dgm:prSet presAssocID="{C7D9C92A-7E54-418C-8198-6685F4496622}" presName="root" presStyleCnt="0">
        <dgm:presLayoutVars>
          <dgm:dir/>
          <dgm:resizeHandles val="exact"/>
        </dgm:presLayoutVars>
      </dgm:prSet>
      <dgm:spPr/>
    </dgm:pt>
    <dgm:pt modelId="{F839746C-49E2-45B5-B416-1F157E83829C}" type="pres">
      <dgm:prSet presAssocID="{3CA4B32F-7AC4-4596-8EF5-2387AE02AD61}" presName="compNode" presStyleCnt="0"/>
      <dgm:spPr/>
    </dgm:pt>
    <dgm:pt modelId="{E8EE91FD-38A8-4B5F-9CC2-AF5A620AA63F}" type="pres">
      <dgm:prSet presAssocID="{3CA4B32F-7AC4-4596-8EF5-2387AE02AD61}" presName="bgRect" presStyleLbl="bgShp" presStyleIdx="0" presStyleCnt="6"/>
      <dgm:spPr/>
    </dgm:pt>
    <dgm:pt modelId="{89A628B3-8497-40E2-BC00-1AE255DBB422}" type="pres">
      <dgm:prSet presAssocID="{3CA4B32F-7AC4-4596-8EF5-2387AE02AD6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885CC51-5629-4131-A745-C5C49172EB13}" type="pres">
      <dgm:prSet presAssocID="{3CA4B32F-7AC4-4596-8EF5-2387AE02AD61}" presName="spaceRect" presStyleCnt="0"/>
      <dgm:spPr/>
    </dgm:pt>
    <dgm:pt modelId="{542BF5A8-9C07-4F38-9541-6F1BD450D993}" type="pres">
      <dgm:prSet presAssocID="{3CA4B32F-7AC4-4596-8EF5-2387AE02AD61}" presName="parTx" presStyleLbl="revTx" presStyleIdx="0" presStyleCnt="6">
        <dgm:presLayoutVars>
          <dgm:chMax val="0"/>
          <dgm:chPref val="0"/>
        </dgm:presLayoutVars>
      </dgm:prSet>
      <dgm:spPr/>
    </dgm:pt>
    <dgm:pt modelId="{63FB61D0-A58C-4FC5-A974-23B54654939C}" type="pres">
      <dgm:prSet presAssocID="{333250E9-021C-4F81-B10A-2F0732078102}" presName="sibTrans" presStyleCnt="0"/>
      <dgm:spPr/>
    </dgm:pt>
    <dgm:pt modelId="{69C1D617-12BD-4D74-AC29-6B9634C7EB4B}" type="pres">
      <dgm:prSet presAssocID="{3B84B307-60E9-4649-8861-3DFE1190F2EE}" presName="compNode" presStyleCnt="0"/>
      <dgm:spPr/>
    </dgm:pt>
    <dgm:pt modelId="{A2D9BECF-8AD0-4BD7-BC86-3F972C80DF79}" type="pres">
      <dgm:prSet presAssocID="{3B84B307-60E9-4649-8861-3DFE1190F2EE}" presName="bgRect" presStyleLbl="bgShp" presStyleIdx="1" presStyleCnt="6"/>
      <dgm:spPr/>
    </dgm:pt>
    <dgm:pt modelId="{EA9F97DD-DA74-4973-8FE3-C4F77A313FC9}" type="pres">
      <dgm:prSet presAssocID="{3B84B307-60E9-4649-8861-3DFE1190F2E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AF13F4A9-9688-43D8-B461-13955260C9C8}" type="pres">
      <dgm:prSet presAssocID="{3B84B307-60E9-4649-8861-3DFE1190F2EE}" presName="spaceRect" presStyleCnt="0"/>
      <dgm:spPr/>
    </dgm:pt>
    <dgm:pt modelId="{DCD0031F-03DA-46E7-B607-4A41F563D9D1}" type="pres">
      <dgm:prSet presAssocID="{3B84B307-60E9-4649-8861-3DFE1190F2EE}" presName="parTx" presStyleLbl="revTx" presStyleIdx="1" presStyleCnt="6">
        <dgm:presLayoutVars>
          <dgm:chMax val="0"/>
          <dgm:chPref val="0"/>
        </dgm:presLayoutVars>
      </dgm:prSet>
      <dgm:spPr/>
    </dgm:pt>
    <dgm:pt modelId="{27E69ABC-15EC-4E4E-B0C0-3A2858614781}" type="pres">
      <dgm:prSet presAssocID="{BBC80598-E1DC-4BB6-8315-990099ACD4B7}" presName="sibTrans" presStyleCnt="0"/>
      <dgm:spPr/>
    </dgm:pt>
    <dgm:pt modelId="{8D6AB128-3F49-467A-AD6E-AD38737D8491}" type="pres">
      <dgm:prSet presAssocID="{5D3F87AB-4DEF-44F0-B224-9A21EE4F6220}" presName="compNode" presStyleCnt="0"/>
      <dgm:spPr/>
    </dgm:pt>
    <dgm:pt modelId="{DDC2AD66-E73C-433C-8E22-8E3C9EEED745}" type="pres">
      <dgm:prSet presAssocID="{5D3F87AB-4DEF-44F0-B224-9A21EE4F6220}" presName="bgRect" presStyleLbl="bgShp" presStyleIdx="2" presStyleCnt="6"/>
      <dgm:spPr/>
    </dgm:pt>
    <dgm:pt modelId="{E07AB730-C2F3-4389-9952-2E61F00C4B52}" type="pres">
      <dgm:prSet presAssocID="{5D3F87AB-4DEF-44F0-B224-9A21EE4F622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15770037-4993-4393-BE38-AB5367DC634E}" type="pres">
      <dgm:prSet presAssocID="{5D3F87AB-4DEF-44F0-B224-9A21EE4F6220}" presName="spaceRect" presStyleCnt="0"/>
      <dgm:spPr/>
    </dgm:pt>
    <dgm:pt modelId="{4C116D93-DE63-4937-8333-9E899C48E8D7}" type="pres">
      <dgm:prSet presAssocID="{5D3F87AB-4DEF-44F0-B224-9A21EE4F6220}" presName="parTx" presStyleLbl="revTx" presStyleIdx="2" presStyleCnt="6">
        <dgm:presLayoutVars>
          <dgm:chMax val="0"/>
          <dgm:chPref val="0"/>
        </dgm:presLayoutVars>
      </dgm:prSet>
      <dgm:spPr/>
    </dgm:pt>
    <dgm:pt modelId="{8A5F7200-0133-4FE5-95A2-DD78A1B2FF9A}" type="pres">
      <dgm:prSet presAssocID="{1B5AD8FC-0B70-44CA-9C3C-A7A3FE07951F}" presName="sibTrans" presStyleCnt="0"/>
      <dgm:spPr/>
    </dgm:pt>
    <dgm:pt modelId="{D5BC090A-3BF1-48C8-9295-024B66EBA8CA}" type="pres">
      <dgm:prSet presAssocID="{7EBBBE1F-F28B-4119-8766-D72C9AE0F96E}" presName="compNode" presStyleCnt="0"/>
      <dgm:spPr/>
    </dgm:pt>
    <dgm:pt modelId="{D1F382CC-3785-497E-B9A6-84047E13CC60}" type="pres">
      <dgm:prSet presAssocID="{7EBBBE1F-F28B-4119-8766-D72C9AE0F96E}" presName="bgRect" presStyleLbl="bgShp" presStyleIdx="3" presStyleCnt="6"/>
      <dgm:spPr/>
    </dgm:pt>
    <dgm:pt modelId="{EA52ED68-88A9-4595-83BC-4F0CD941B220}" type="pres">
      <dgm:prSet presAssocID="{7EBBBE1F-F28B-4119-8766-D72C9AE0F96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543D19E-8CAC-4123-8FD5-11C13AAE3CD5}" type="pres">
      <dgm:prSet presAssocID="{7EBBBE1F-F28B-4119-8766-D72C9AE0F96E}" presName="spaceRect" presStyleCnt="0"/>
      <dgm:spPr/>
    </dgm:pt>
    <dgm:pt modelId="{86259237-8879-4615-9F78-F4E4251479CD}" type="pres">
      <dgm:prSet presAssocID="{7EBBBE1F-F28B-4119-8766-D72C9AE0F96E}" presName="parTx" presStyleLbl="revTx" presStyleIdx="3" presStyleCnt="6">
        <dgm:presLayoutVars>
          <dgm:chMax val="0"/>
          <dgm:chPref val="0"/>
        </dgm:presLayoutVars>
      </dgm:prSet>
      <dgm:spPr/>
    </dgm:pt>
    <dgm:pt modelId="{2860FB28-B3B7-43D0-A658-CF55BC4DAB65}" type="pres">
      <dgm:prSet presAssocID="{3253AE9C-6CD0-49C3-BFC3-DC20867CDE1E}" presName="sibTrans" presStyleCnt="0"/>
      <dgm:spPr/>
    </dgm:pt>
    <dgm:pt modelId="{0FB22372-E439-42A7-AAA0-C3264E910B76}" type="pres">
      <dgm:prSet presAssocID="{7C6AFB99-9E33-4A92-A077-76559F5B3095}" presName="compNode" presStyleCnt="0"/>
      <dgm:spPr/>
    </dgm:pt>
    <dgm:pt modelId="{F36E4B26-58B1-4426-9734-8B260BB11A8E}" type="pres">
      <dgm:prSet presAssocID="{7C6AFB99-9E33-4A92-A077-76559F5B3095}" presName="bgRect" presStyleLbl="bgShp" presStyleIdx="4" presStyleCnt="6"/>
      <dgm:spPr/>
    </dgm:pt>
    <dgm:pt modelId="{EC16102A-D60B-42A9-A6DB-1BA71E767100}" type="pres">
      <dgm:prSet presAssocID="{7C6AFB99-9E33-4A92-A077-76559F5B309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732D118-5FC3-45F2-88FC-1B5F30A77636}" type="pres">
      <dgm:prSet presAssocID="{7C6AFB99-9E33-4A92-A077-76559F5B3095}" presName="spaceRect" presStyleCnt="0"/>
      <dgm:spPr/>
    </dgm:pt>
    <dgm:pt modelId="{B741B478-0E0A-4A32-BB97-909FA8C71CC8}" type="pres">
      <dgm:prSet presAssocID="{7C6AFB99-9E33-4A92-A077-76559F5B3095}" presName="parTx" presStyleLbl="revTx" presStyleIdx="4" presStyleCnt="6">
        <dgm:presLayoutVars>
          <dgm:chMax val="0"/>
          <dgm:chPref val="0"/>
        </dgm:presLayoutVars>
      </dgm:prSet>
      <dgm:spPr/>
    </dgm:pt>
    <dgm:pt modelId="{012BCD6C-D77F-4E80-B92C-FA3A883911B5}" type="pres">
      <dgm:prSet presAssocID="{FF822C59-7C5D-475C-8D80-6DDA6341138C}" presName="sibTrans" presStyleCnt="0"/>
      <dgm:spPr/>
    </dgm:pt>
    <dgm:pt modelId="{B5FD0AAA-5EFE-4161-865E-44187DD0C2BC}" type="pres">
      <dgm:prSet presAssocID="{E7066D1B-B5C6-485F-BCE2-C3B05CDCFDF8}" presName="compNode" presStyleCnt="0"/>
      <dgm:spPr/>
    </dgm:pt>
    <dgm:pt modelId="{4ED1A094-CA2D-4517-AE81-B29853B45C5F}" type="pres">
      <dgm:prSet presAssocID="{E7066D1B-B5C6-485F-BCE2-C3B05CDCFDF8}" presName="bgRect" presStyleLbl="bgShp" presStyleIdx="5" presStyleCnt="6"/>
      <dgm:spPr/>
    </dgm:pt>
    <dgm:pt modelId="{7DF10F5B-A5E9-4D5F-98F3-198FF018555D}" type="pres">
      <dgm:prSet presAssocID="{E7066D1B-B5C6-485F-BCE2-C3B05CDCFDF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D6EF798A-A03B-4351-89E3-8DFBAF8BF65D}" type="pres">
      <dgm:prSet presAssocID="{E7066D1B-B5C6-485F-BCE2-C3B05CDCFDF8}" presName="spaceRect" presStyleCnt="0"/>
      <dgm:spPr/>
    </dgm:pt>
    <dgm:pt modelId="{D0B22D56-9AD6-4052-AB78-F8BCCFA25534}" type="pres">
      <dgm:prSet presAssocID="{E7066D1B-B5C6-485F-BCE2-C3B05CDCFDF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B9D061A-E6E9-4D31-B9EB-9E55A5590511}" type="presOf" srcId="{7C6AFB99-9E33-4A92-A077-76559F5B3095}" destId="{B741B478-0E0A-4A32-BB97-909FA8C71CC8}" srcOrd="0" destOrd="0" presId="urn:microsoft.com/office/officeart/2018/2/layout/IconVerticalSolidList"/>
    <dgm:cxn modelId="{14223238-2339-4564-8A16-141DA10A66A5}" srcId="{C7D9C92A-7E54-418C-8198-6685F4496622}" destId="{3B84B307-60E9-4649-8861-3DFE1190F2EE}" srcOrd="1" destOrd="0" parTransId="{DE2DC56B-76BA-411E-92F4-2DD11673160D}" sibTransId="{BBC80598-E1DC-4BB6-8315-990099ACD4B7}"/>
    <dgm:cxn modelId="{FBC0B03B-6BED-4EB5-A060-6500FC2B096C}" srcId="{C7D9C92A-7E54-418C-8198-6685F4496622}" destId="{5D3F87AB-4DEF-44F0-B224-9A21EE4F6220}" srcOrd="2" destOrd="0" parTransId="{340F29C7-2FA0-49B1-B788-DCCE0E9BE842}" sibTransId="{1B5AD8FC-0B70-44CA-9C3C-A7A3FE07951F}"/>
    <dgm:cxn modelId="{69074F41-94B5-4F30-9B0F-4F888AD8DA3F}" srcId="{C7D9C92A-7E54-418C-8198-6685F4496622}" destId="{3CA4B32F-7AC4-4596-8EF5-2387AE02AD61}" srcOrd="0" destOrd="0" parTransId="{7C7F5B4F-514B-416B-B0C2-A19E45046681}" sibTransId="{333250E9-021C-4F81-B10A-2F0732078102}"/>
    <dgm:cxn modelId="{3EFBE44F-6B3E-47CC-A093-73E282450F2A}" srcId="{C7D9C92A-7E54-418C-8198-6685F4496622}" destId="{7C6AFB99-9E33-4A92-A077-76559F5B3095}" srcOrd="4" destOrd="0" parTransId="{24D71788-36AB-450F-991D-17E789F91816}" sibTransId="{FF822C59-7C5D-475C-8D80-6DDA6341138C}"/>
    <dgm:cxn modelId="{34D27870-2F80-4752-956D-DB4FE7F4DB3C}" srcId="{C7D9C92A-7E54-418C-8198-6685F4496622}" destId="{E7066D1B-B5C6-485F-BCE2-C3B05CDCFDF8}" srcOrd="5" destOrd="0" parTransId="{55C64423-63D7-4BE9-B5BA-A8D9C399539C}" sibTransId="{0B36C1F7-CB6D-4536-9387-D1D3D7E0FBC0}"/>
    <dgm:cxn modelId="{896F2B75-0C23-431D-A2B6-EA6D8F4B477E}" type="presOf" srcId="{3B84B307-60E9-4649-8861-3DFE1190F2EE}" destId="{DCD0031F-03DA-46E7-B607-4A41F563D9D1}" srcOrd="0" destOrd="0" presId="urn:microsoft.com/office/officeart/2018/2/layout/IconVerticalSolidList"/>
    <dgm:cxn modelId="{5518BD81-8A31-4375-8F05-864012141081}" type="presOf" srcId="{E7066D1B-B5C6-485F-BCE2-C3B05CDCFDF8}" destId="{D0B22D56-9AD6-4052-AB78-F8BCCFA25534}" srcOrd="0" destOrd="0" presId="urn:microsoft.com/office/officeart/2018/2/layout/IconVerticalSolidList"/>
    <dgm:cxn modelId="{EC65ED8C-F23A-4F39-ABF8-2428312AF19B}" type="presOf" srcId="{C7D9C92A-7E54-418C-8198-6685F4496622}" destId="{212CC11C-A861-4F4E-A3C4-2EE1D34E8821}" srcOrd="0" destOrd="0" presId="urn:microsoft.com/office/officeart/2018/2/layout/IconVerticalSolidList"/>
    <dgm:cxn modelId="{6E9971CA-9605-47A0-85AE-95F2237F5240}" type="presOf" srcId="{7EBBBE1F-F28B-4119-8766-D72C9AE0F96E}" destId="{86259237-8879-4615-9F78-F4E4251479CD}" srcOrd="0" destOrd="0" presId="urn:microsoft.com/office/officeart/2018/2/layout/IconVerticalSolidList"/>
    <dgm:cxn modelId="{2CD514D3-C85C-44E8-9515-2D303D3587E2}" type="presOf" srcId="{3CA4B32F-7AC4-4596-8EF5-2387AE02AD61}" destId="{542BF5A8-9C07-4F38-9541-6F1BD450D993}" srcOrd="0" destOrd="0" presId="urn:microsoft.com/office/officeart/2018/2/layout/IconVerticalSolidList"/>
    <dgm:cxn modelId="{E85025F1-1548-4550-BF7A-A5C01A7F5393}" type="presOf" srcId="{5D3F87AB-4DEF-44F0-B224-9A21EE4F6220}" destId="{4C116D93-DE63-4937-8333-9E899C48E8D7}" srcOrd="0" destOrd="0" presId="urn:microsoft.com/office/officeart/2018/2/layout/IconVerticalSolidList"/>
    <dgm:cxn modelId="{F4776DF6-D66F-4125-91BF-245848A9E762}" srcId="{C7D9C92A-7E54-418C-8198-6685F4496622}" destId="{7EBBBE1F-F28B-4119-8766-D72C9AE0F96E}" srcOrd="3" destOrd="0" parTransId="{2887C6CD-0105-4EF9-9A5D-ADBC69D557A9}" sibTransId="{3253AE9C-6CD0-49C3-BFC3-DC20867CDE1E}"/>
    <dgm:cxn modelId="{AD9F9A7E-EB80-4B26-991E-69626A80505A}" type="presParOf" srcId="{212CC11C-A861-4F4E-A3C4-2EE1D34E8821}" destId="{F839746C-49E2-45B5-B416-1F157E83829C}" srcOrd="0" destOrd="0" presId="urn:microsoft.com/office/officeart/2018/2/layout/IconVerticalSolidList"/>
    <dgm:cxn modelId="{D54A1C99-0726-4866-9517-EB007AA52398}" type="presParOf" srcId="{F839746C-49E2-45B5-B416-1F157E83829C}" destId="{E8EE91FD-38A8-4B5F-9CC2-AF5A620AA63F}" srcOrd="0" destOrd="0" presId="urn:microsoft.com/office/officeart/2018/2/layout/IconVerticalSolidList"/>
    <dgm:cxn modelId="{C19D0758-AB1C-4844-9C3B-CAAF167806A4}" type="presParOf" srcId="{F839746C-49E2-45B5-B416-1F157E83829C}" destId="{89A628B3-8497-40E2-BC00-1AE255DBB422}" srcOrd="1" destOrd="0" presId="urn:microsoft.com/office/officeart/2018/2/layout/IconVerticalSolidList"/>
    <dgm:cxn modelId="{F4046250-D64D-42D2-BBE3-11BB2496744D}" type="presParOf" srcId="{F839746C-49E2-45B5-B416-1F157E83829C}" destId="{C885CC51-5629-4131-A745-C5C49172EB13}" srcOrd="2" destOrd="0" presId="urn:microsoft.com/office/officeart/2018/2/layout/IconVerticalSolidList"/>
    <dgm:cxn modelId="{3126247D-DE80-4AA7-986D-CC09627356AD}" type="presParOf" srcId="{F839746C-49E2-45B5-B416-1F157E83829C}" destId="{542BF5A8-9C07-4F38-9541-6F1BD450D993}" srcOrd="3" destOrd="0" presId="urn:microsoft.com/office/officeart/2018/2/layout/IconVerticalSolidList"/>
    <dgm:cxn modelId="{29980278-8FC1-4BEC-804E-D2A75A2683D5}" type="presParOf" srcId="{212CC11C-A861-4F4E-A3C4-2EE1D34E8821}" destId="{63FB61D0-A58C-4FC5-A974-23B54654939C}" srcOrd="1" destOrd="0" presId="urn:microsoft.com/office/officeart/2018/2/layout/IconVerticalSolidList"/>
    <dgm:cxn modelId="{AD0E7548-27B0-4910-A796-61AF52A680C0}" type="presParOf" srcId="{212CC11C-A861-4F4E-A3C4-2EE1D34E8821}" destId="{69C1D617-12BD-4D74-AC29-6B9634C7EB4B}" srcOrd="2" destOrd="0" presId="urn:microsoft.com/office/officeart/2018/2/layout/IconVerticalSolidList"/>
    <dgm:cxn modelId="{48EA89D9-F817-4F3D-8605-F606EBC08CFE}" type="presParOf" srcId="{69C1D617-12BD-4D74-AC29-6B9634C7EB4B}" destId="{A2D9BECF-8AD0-4BD7-BC86-3F972C80DF79}" srcOrd="0" destOrd="0" presId="urn:microsoft.com/office/officeart/2018/2/layout/IconVerticalSolidList"/>
    <dgm:cxn modelId="{6D8BAD83-05FF-4BBB-8BB5-8CB333380B7A}" type="presParOf" srcId="{69C1D617-12BD-4D74-AC29-6B9634C7EB4B}" destId="{EA9F97DD-DA74-4973-8FE3-C4F77A313FC9}" srcOrd="1" destOrd="0" presId="urn:microsoft.com/office/officeart/2018/2/layout/IconVerticalSolidList"/>
    <dgm:cxn modelId="{E11C4F62-6CF4-4CC8-828C-7883225BAB42}" type="presParOf" srcId="{69C1D617-12BD-4D74-AC29-6B9634C7EB4B}" destId="{AF13F4A9-9688-43D8-B461-13955260C9C8}" srcOrd="2" destOrd="0" presId="urn:microsoft.com/office/officeart/2018/2/layout/IconVerticalSolidList"/>
    <dgm:cxn modelId="{D891B363-2A90-4550-863A-D9ED3266EF01}" type="presParOf" srcId="{69C1D617-12BD-4D74-AC29-6B9634C7EB4B}" destId="{DCD0031F-03DA-46E7-B607-4A41F563D9D1}" srcOrd="3" destOrd="0" presId="urn:microsoft.com/office/officeart/2018/2/layout/IconVerticalSolidList"/>
    <dgm:cxn modelId="{4EAD07E1-5F30-4F84-B946-A267756D9CD4}" type="presParOf" srcId="{212CC11C-A861-4F4E-A3C4-2EE1D34E8821}" destId="{27E69ABC-15EC-4E4E-B0C0-3A2858614781}" srcOrd="3" destOrd="0" presId="urn:microsoft.com/office/officeart/2018/2/layout/IconVerticalSolidList"/>
    <dgm:cxn modelId="{D4EB5A9A-F1F9-4B00-96DA-F739D2CFB2D4}" type="presParOf" srcId="{212CC11C-A861-4F4E-A3C4-2EE1D34E8821}" destId="{8D6AB128-3F49-467A-AD6E-AD38737D8491}" srcOrd="4" destOrd="0" presId="urn:microsoft.com/office/officeart/2018/2/layout/IconVerticalSolidList"/>
    <dgm:cxn modelId="{7F5D5647-5F58-4802-8398-56B6508544B8}" type="presParOf" srcId="{8D6AB128-3F49-467A-AD6E-AD38737D8491}" destId="{DDC2AD66-E73C-433C-8E22-8E3C9EEED745}" srcOrd="0" destOrd="0" presId="urn:microsoft.com/office/officeart/2018/2/layout/IconVerticalSolidList"/>
    <dgm:cxn modelId="{E060B8CA-F802-4F48-AE0C-95778F0872FF}" type="presParOf" srcId="{8D6AB128-3F49-467A-AD6E-AD38737D8491}" destId="{E07AB730-C2F3-4389-9952-2E61F00C4B52}" srcOrd="1" destOrd="0" presId="urn:microsoft.com/office/officeart/2018/2/layout/IconVerticalSolidList"/>
    <dgm:cxn modelId="{2BEE906F-48CF-45C7-82CC-1B0ADB524DDB}" type="presParOf" srcId="{8D6AB128-3F49-467A-AD6E-AD38737D8491}" destId="{15770037-4993-4393-BE38-AB5367DC634E}" srcOrd="2" destOrd="0" presId="urn:microsoft.com/office/officeart/2018/2/layout/IconVerticalSolidList"/>
    <dgm:cxn modelId="{21926EA2-1D16-4A02-B2AC-8B4FCA119E4D}" type="presParOf" srcId="{8D6AB128-3F49-467A-AD6E-AD38737D8491}" destId="{4C116D93-DE63-4937-8333-9E899C48E8D7}" srcOrd="3" destOrd="0" presId="urn:microsoft.com/office/officeart/2018/2/layout/IconVerticalSolidList"/>
    <dgm:cxn modelId="{857C7A4D-3426-470F-85AA-9A7C375EA3D0}" type="presParOf" srcId="{212CC11C-A861-4F4E-A3C4-2EE1D34E8821}" destId="{8A5F7200-0133-4FE5-95A2-DD78A1B2FF9A}" srcOrd="5" destOrd="0" presId="urn:microsoft.com/office/officeart/2018/2/layout/IconVerticalSolidList"/>
    <dgm:cxn modelId="{FF986BCF-FE6A-464C-A0D6-C7386D8A6020}" type="presParOf" srcId="{212CC11C-A861-4F4E-A3C4-2EE1D34E8821}" destId="{D5BC090A-3BF1-48C8-9295-024B66EBA8CA}" srcOrd="6" destOrd="0" presId="urn:microsoft.com/office/officeart/2018/2/layout/IconVerticalSolidList"/>
    <dgm:cxn modelId="{23D37B50-12D0-4DD4-9446-F27579DA65EC}" type="presParOf" srcId="{D5BC090A-3BF1-48C8-9295-024B66EBA8CA}" destId="{D1F382CC-3785-497E-B9A6-84047E13CC60}" srcOrd="0" destOrd="0" presId="urn:microsoft.com/office/officeart/2018/2/layout/IconVerticalSolidList"/>
    <dgm:cxn modelId="{E9715016-0B02-44E4-BD10-C1B347E06252}" type="presParOf" srcId="{D5BC090A-3BF1-48C8-9295-024B66EBA8CA}" destId="{EA52ED68-88A9-4595-83BC-4F0CD941B220}" srcOrd="1" destOrd="0" presId="urn:microsoft.com/office/officeart/2018/2/layout/IconVerticalSolidList"/>
    <dgm:cxn modelId="{9FB075B7-7CA4-47A1-AD24-4D5D2D54336C}" type="presParOf" srcId="{D5BC090A-3BF1-48C8-9295-024B66EBA8CA}" destId="{A543D19E-8CAC-4123-8FD5-11C13AAE3CD5}" srcOrd="2" destOrd="0" presId="urn:microsoft.com/office/officeart/2018/2/layout/IconVerticalSolidList"/>
    <dgm:cxn modelId="{A7EC4671-4388-4669-8CBB-0686855EB5B8}" type="presParOf" srcId="{D5BC090A-3BF1-48C8-9295-024B66EBA8CA}" destId="{86259237-8879-4615-9F78-F4E4251479CD}" srcOrd="3" destOrd="0" presId="urn:microsoft.com/office/officeart/2018/2/layout/IconVerticalSolidList"/>
    <dgm:cxn modelId="{CA620AA1-6056-4F2A-A545-69F646A22C09}" type="presParOf" srcId="{212CC11C-A861-4F4E-A3C4-2EE1D34E8821}" destId="{2860FB28-B3B7-43D0-A658-CF55BC4DAB65}" srcOrd="7" destOrd="0" presId="urn:microsoft.com/office/officeart/2018/2/layout/IconVerticalSolidList"/>
    <dgm:cxn modelId="{8A866918-143F-4829-BBB7-355333E0E419}" type="presParOf" srcId="{212CC11C-A861-4F4E-A3C4-2EE1D34E8821}" destId="{0FB22372-E439-42A7-AAA0-C3264E910B76}" srcOrd="8" destOrd="0" presId="urn:microsoft.com/office/officeart/2018/2/layout/IconVerticalSolidList"/>
    <dgm:cxn modelId="{FB02BF5E-F88C-4E04-AC06-F4395EC34292}" type="presParOf" srcId="{0FB22372-E439-42A7-AAA0-C3264E910B76}" destId="{F36E4B26-58B1-4426-9734-8B260BB11A8E}" srcOrd="0" destOrd="0" presId="urn:microsoft.com/office/officeart/2018/2/layout/IconVerticalSolidList"/>
    <dgm:cxn modelId="{2FAEBC40-D7EC-46D1-81D1-C107BC693911}" type="presParOf" srcId="{0FB22372-E439-42A7-AAA0-C3264E910B76}" destId="{EC16102A-D60B-42A9-A6DB-1BA71E767100}" srcOrd="1" destOrd="0" presId="urn:microsoft.com/office/officeart/2018/2/layout/IconVerticalSolidList"/>
    <dgm:cxn modelId="{071005CF-81A7-4B00-88BA-5CDA2D428218}" type="presParOf" srcId="{0FB22372-E439-42A7-AAA0-C3264E910B76}" destId="{5732D118-5FC3-45F2-88FC-1B5F30A77636}" srcOrd="2" destOrd="0" presId="urn:microsoft.com/office/officeart/2018/2/layout/IconVerticalSolidList"/>
    <dgm:cxn modelId="{BD454DBC-621A-4A34-817C-D38B13702260}" type="presParOf" srcId="{0FB22372-E439-42A7-AAA0-C3264E910B76}" destId="{B741B478-0E0A-4A32-BB97-909FA8C71CC8}" srcOrd="3" destOrd="0" presId="urn:microsoft.com/office/officeart/2018/2/layout/IconVerticalSolidList"/>
    <dgm:cxn modelId="{C8C98AEE-83E0-41F8-9E9A-DFA337E842DC}" type="presParOf" srcId="{212CC11C-A861-4F4E-A3C4-2EE1D34E8821}" destId="{012BCD6C-D77F-4E80-B92C-FA3A883911B5}" srcOrd="9" destOrd="0" presId="urn:microsoft.com/office/officeart/2018/2/layout/IconVerticalSolidList"/>
    <dgm:cxn modelId="{9DD8C9A6-C669-4A4C-8E4E-7E8044C9D2A3}" type="presParOf" srcId="{212CC11C-A861-4F4E-A3C4-2EE1D34E8821}" destId="{B5FD0AAA-5EFE-4161-865E-44187DD0C2BC}" srcOrd="10" destOrd="0" presId="urn:microsoft.com/office/officeart/2018/2/layout/IconVerticalSolidList"/>
    <dgm:cxn modelId="{9BD5F2ED-9F55-4E74-946E-F9DB7C6AF2DB}" type="presParOf" srcId="{B5FD0AAA-5EFE-4161-865E-44187DD0C2BC}" destId="{4ED1A094-CA2D-4517-AE81-B29853B45C5F}" srcOrd="0" destOrd="0" presId="urn:microsoft.com/office/officeart/2018/2/layout/IconVerticalSolidList"/>
    <dgm:cxn modelId="{9DFDA3CD-C5B9-4CB9-95B3-245FE81C021D}" type="presParOf" srcId="{B5FD0AAA-5EFE-4161-865E-44187DD0C2BC}" destId="{7DF10F5B-A5E9-4D5F-98F3-198FF018555D}" srcOrd="1" destOrd="0" presId="urn:microsoft.com/office/officeart/2018/2/layout/IconVerticalSolidList"/>
    <dgm:cxn modelId="{C9E20202-3C80-4FF5-95BF-B2FA4B704C40}" type="presParOf" srcId="{B5FD0AAA-5EFE-4161-865E-44187DD0C2BC}" destId="{D6EF798A-A03B-4351-89E3-8DFBAF8BF65D}" srcOrd="2" destOrd="0" presId="urn:microsoft.com/office/officeart/2018/2/layout/IconVerticalSolidList"/>
    <dgm:cxn modelId="{DC1CEAEF-A9AA-4A7A-B392-C797DBD05C16}" type="presParOf" srcId="{B5FD0AAA-5EFE-4161-865E-44187DD0C2BC}" destId="{D0B22D56-9AD6-4052-AB78-F8BCCFA255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D9C92A-7E54-418C-8198-6685F449662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CA4B32F-7AC4-4596-8EF5-2387AE02AD61}">
      <dgm:prSet/>
      <dgm:spPr/>
      <dgm:t>
        <a:bodyPr/>
        <a:lstStyle/>
        <a:p>
          <a:r>
            <a:rPr lang="en-CA" b="0" dirty="0">
              <a:solidFill>
                <a:schemeClr val="bg1">
                  <a:lumMod val="50000"/>
                </a:schemeClr>
              </a:solidFill>
            </a:rPr>
            <a:t>Introduction</a:t>
          </a:r>
          <a:endParaRPr lang="en-US" b="0" dirty="0">
            <a:solidFill>
              <a:schemeClr val="bg1">
                <a:lumMod val="50000"/>
              </a:schemeClr>
            </a:solidFill>
          </a:endParaRPr>
        </a:p>
      </dgm:t>
    </dgm:pt>
    <dgm:pt modelId="{7C7F5B4F-514B-416B-B0C2-A19E45046681}" type="parTrans" cxnId="{69074F41-94B5-4F30-9B0F-4F888AD8DA3F}">
      <dgm:prSet/>
      <dgm:spPr/>
      <dgm:t>
        <a:bodyPr/>
        <a:lstStyle/>
        <a:p>
          <a:endParaRPr lang="en-US"/>
        </a:p>
      </dgm:t>
    </dgm:pt>
    <dgm:pt modelId="{333250E9-021C-4F81-B10A-2F0732078102}" type="sibTrans" cxnId="{69074F41-94B5-4F30-9B0F-4F888AD8DA3F}">
      <dgm:prSet/>
      <dgm:spPr/>
      <dgm:t>
        <a:bodyPr/>
        <a:lstStyle/>
        <a:p>
          <a:endParaRPr lang="en-US"/>
        </a:p>
      </dgm:t>
    </dgm:pt>
    <dgm:pt modelId="{3B84B307-60E9-4649-8861-3DFE1190F2EE}">
      <dgm:prSet/>
      <dgm:spPr/>
      <dgm:t>
        <a:bodyPr/>
        <a:lstStyle/>
        <a:p>
          <a:r>
            <a:rPr lang="en-CA" b="0" dirty="0">
              <a:solidFill>
                <a:schemeClr val="bg1">
                  <a:lumMod val="50000"/>
                </a:schemeClr>
              </a:solidFill>
            </a:rPr>
            <a:t>Data Reconstitution</a:t>
          </a:r>
          <a:endParaRPr lang="en-US" b="0" dirty="0">
            <a:solidFill>
              <a:schemeClr val="bg1">
                <a:lumMod val="50000"/>
              </a:schemeClr>
            </a:solidFill>
          </a:endParaRPr>
        </a:p>
      </dgm:t>
    </dgm:pt>
    <dgm:pt modelId="{DE2DC56B-76BA-411E-92F4-2DD11673160D}" type="parTrans" cxnId="{14223238-2339-4564-8A16-141DA10A66A5}">
      <dgm:prSet/>
      <dgm:spPr/>
      <dgm:t>
        <a:bodyPr/>
        <a:lstStyle/>
        <a:p>
          <a:endParaRPr lang="en-US"/>
        </a:p>
      </dgm:t>
    </dgm:pt>
    <dgm:pt modelId="{BBC80598-E1DC-4BB6-8315-990099ACD4B7}" type="sibTrans" cxnId="{14223238-2339-4564-8A16-141DA10A66A5}">
      <dgm:prSet/>
      <dgm:spPr/>
      <dgm:t>
        <a:bodyPr/>
        <a:lstStyle/>
        <a:p>
          <a:endParaRPr lang="en-US"/>
        </a:p>
      </dgm:t>
    </dgm:pt>
    <dgm:pt modelId="{5D3F87AB-4DEF-44F0-B224-9A21EE4F6220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Descriptive Analysis</a:t>
          </a:r>
          <a:endParaRPr lang="en-US" b="1" dirty="0">
            <a:solidFill>
              <a:schemeClr val="tx1"/>
            </a:solidFill>
          </a:endParaRPr>
        </a:p>
      </dgm:t>
    </dgm:pt>
    <dgm:pt modelId="{340F29C7-2FA0-49B1-B788-DCCE0E9BE842}" type="parTrans" cxnId="{FBC0B03B-6BED-4EB5-A060-6500FC2B096C}">
      <dgm:prSet/>
      <dgm:spPr/>
      <dgm:t>
        <a:bodyPr/>
        <a:lstStyle/>
        <a:p>
          <a:endParaRPr lang="en-US"/>
        </a:p>
      </dgm:t>
    </dgm:pt>
    <dgm:pt modelId="{1B5AD8FC-0B70-44CA-9C3C-A7A3FE07951F}" type="sibTrans" cxnId="{FBC0B03B-6BED-4EB5-A060-6500FC2B096C}">
      <dgm:prSet/>
      <dgm:spPr/>
      <dgm:t>
        <a:bodyPr/>
        <a:lstStyle/>
        <a:p>
          <a:endParaRPr lang="en-US"/>
        </a:p>
      </dgm:t>
    </dgm:pt>
    <dgm:pt modelId="{7EBBBE1F-F28B-4119-8766-D72C9AE0F96E}">
      <dgm:prSet/>
      <dgm:spPr/>
      <dgm:t>
        <a:bodyPr/>
        <a:lstStyle/>
        <a:p>
          <a:r>
            <a:rPr lang="en-CA">
              <a:solidFill>
                <a:schemeClr val="tx1">
                  <a:lumMod val="50000"/>
                  <a:lumOff val="50000"/>
                </a:schemeClr>
              </a:solidFill>
            </a:rPr>
            <a:t>Type Identification</a:t>
          </a:r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887C6CD-0105-4EF9-9A5D-ADBC69D557A9}" type="parTrans" cxnId="{F4776DF6-D66F-4125-91BF-245848A9E762}">
      <dgm:prSet/>
      <dgm:spPr/>
      <dgm:t>
        <a:bodyPr/>
        <a:lstStyle/>
        <a:p>
          <a:endParaRPr lang="en-US"/>
        </a:p>
      </dgm:t>
    </dgm:pt>
    <dgm:pt modelId="{3253AE9C-6CD0-49C3-BFC3-DC20867CDE1E}" type="sibTrans" cxnId="{F4776DF6-D66F-4125-91BF-245848A9E762}">
      <dgm:prSet/>
      <dgm:spPr/>
      <dgm:t>
        <a:bodyPr/>
        <a:lstStyle/>
        <a:p>
          <a:endParaRPr lang="en-US"/>
        </a:p>
      </dgm:t>
    </dgm:pt>
    <dgm:pt modelId="{7C6AFB99-9E33-4A92-A077-76559F5B3095}">
      <dgm:prSet/>
      <dgm:spPr/>
      <dgm:t>
        <a:bodyPr/>
        <a:lstStyle/>
        <a:p>
          <a:r>
            <a:rPr lang="en-CA" dirty="0">
              <a:solidFill>
                <a:schemeClr val="tx1">
                  <a:lumMod val="50000"/>
                  <a:lumOff val="50000"/>
                </a:schemeClr>
              </a:solidFill>
            </a:rPr>
            <a:t>Roadway Usage Assessment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4D71788-36AB-450F-991D-17E789F91816}" type="parTrans" cxnId="{3EFBE44F-6B3E-47CC-A093-73E282450F2A}">
      <dgm:prSet/>
      <dgm:spPr/>
      <dgm:t>
        <a:bodyPr/>
        <a:lstStyle/>
        <a:p>
          <a:endParaRPr lang="en-US"/>
        </a:p>
      </dgm:t>
    </dgm:pt>
    <dgm:pt modelId="{FF822C59-7C5D-475C-8D80-6DDA6341138C}" type="sibTrans" cxnId="{3EFBE44F-6B3E-47CC-A093-73E282450F2A}">
      <dgm:prSet/>
      <dgm:spPr/>
      <dgm:t>
        <a:bodyPr/>
        <a:lstStyle/>
        <a:p>
          <a:endParaRPr lang="en-US"/>
        </a:p>
      </dgm:t>
    </dgm:pt>
    <dgm:pt modelId="{E7066D1B-B5C6-485F-BCE2-C3B05CDCFDF8}">
      <dgm:prSet/>
      <dgm:spPr/>
      <dgm:t>
        <a:bodyPr/>
        <a:lstStyle/>
        <a:p>
          <a:r>
            <a:rPr lang="en-US">
              <a:solidFill>
                <a:schemeClr val="tx1">
                  <a:lumMod val="50000"/>
                  <a:lumOff val="50000"/>
                </a:schemeClr>
              </a:solidFill>
            </a:rPr>
            <a:t>Conclusion and Discussions</a:t>
          </a:r>
        </a:p>
      </dgm:t>
    </dgm:pt>
    <dgm:pt modelId="{55C64423-63D7-4BE9-B5BA-A8D9C399539C}" type="parTrans" cxnId="{34D27870-2F80-4752-956D-DB4FE7F4DB3C}">
      <dgm:prSet/>
      <dgm:spPr/>
      <dgm:t>
        <a:bodyPr/>
        <a:lstStyle/>
        <a:p>
          <a:endParaRPr lang="en-US"/>
        </a:p>
      </dgm:t>
    </dgm:pt>
    <dgm:pt modelId="{0B36C1F7-CB6D-4536-9387-D1D3D7E0FBC0}" type="sibTrans" cxnId="{34D27870-2F80-4752-956D-DB4FE7F4DB3C}">
      <dgm:prSet/>
      <dgm:spPr/>
      <dgm:t>
        <a:bodyPr/>
        <a:lstStyle/>
        <a:p>
          <a:endParaRPr lang="en-US"/>
        </a:p>
      </dgm:t>
    </dgm:pt>
    <dgm:pt modelId="{212CC11C-A861-4F4E-A3C4-2EE1D34E8821}" type="pres">
      <dgm:prSet presAssocID="{C7D9C92A-7E54-418C-8198-6685F4496622}" presName="root" presStyleCnt="0">
        <dgm:presLayoutVars>
          <dgm:dir/>
          <dgm:resizeHandles val="exact"/>
        </dgm:presLayoutVars>
      </dgm:prSet>
      <dgm:spPr/>
    </dgm:pt>
    <dgm:pt modelId="{F839746C-49E2-45B5-B416-1F157E83829C}" type="pres">
      <dgm:prSet presAssocID="{3CA4B32F-7AC4-4596-8EF5-2387AE02AD61}" presName="compNode" presStyleCnt="0"/>
      <dgm:spPr/>
    </dgm:pt>
    <dgm:pt modelId="{E8EE91FD-38A8-4B5F-9CC2-AF5A620AA63F}" type="pres">
      <dgm:prSet presAssocID="{3CA4B32F-7AC4-4596-8EF5-2387AE02AD61}" presName="bgRect" presStyleLbl="bgShp" presStyleIdx="0" presStyleCnt="6"/>
      <dgm:spPr/>
    </dgm:pt>
    <dgm:pt modelId="{89A628B3-8497-40E2-BC00-1AE255DBB422}" type="pres">
      <dgm:prSet presAssocID="{3CA4B32F-7AC4-4596-8EF5-2387AE02AD6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885CC51-5629-4131-A745-C5C49172EB13}" type="pres">
      <dgm:prSet presAssocID="{3CA4B32F-7AC4-4596-8EF5-2387AE02AD61}" presName="spaceRect" presStyleCnt="0"/>
      <dgm:spPr/>
    </dgm:pt>
    <dgm:pt modelId="{542BF5A8-9C07-4F38-9541-6F1BD450D993}" type="pres">
      <dgm:prSet presAssocID="{3CA4B32F-7AC4-4596-8EF5-2387AE02AD61}" presName="parTx" presStyleLbl="revTx" presStyleIdx="0" presStyleCnt="6">
        <dgm:presLayoutVars>
          <dgm:chMax val="0"/>
          <dgm:chPref val="0"/>
        </dgm:presLayoutVars>
      </dgm:prSet>
      <dgm:spPr/>
    </dgm:pt>
    <dgm:pt modelId="{63FB61D0-A58C-4FC5-A974-23B54654939C}" type="pres">
      <dgm:prSet presAssocID="{333250E9-021C-4F81-B10A-2F0732078102}" presName="sibTrans" presStyleCnt="0"/>
      <dgm:spPr/>
    </dgm:pt>
    <dgm:pt modelId="{69C1D617-12BD-4D74-AC29-6B9634C7EB4B}" type="pres">
      <dgm:prSet presAssocID="{3B84B307-60E9-4649-8861-3DFE1190F2EE}" presName="compNode" presStyleCnt="0"/>
      <dgm:spPr/>
    </dgm:pt>
    <dgm:pt modelId="{A2D9BECF-8AD0-4BD7-BC86-3F972C80DF79}" type="pres">
      <dgm:prSet presAssocID="{3B84B307-60E9-4649-8861-3DFE1190F2EE}" presName="bgRect" presStyleLbl="bgShp" presStyleIdx="1" presStyleCnt="6"/>
      <dgm:spPr/>
    </dgm:pt>
    <dgm:pt modelId="{EA9F97DD-DA74-4973-8FE3-C4F77A313FC9}" type="pres">
      <dgm:prSet presAssocID="{3B84B307-60E9-4649-8861-3DFE1190F2E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AF13F4A9-9688-43D8-B461-13955260C9C8}" type="pres">
      <dgm:prSet presAssocID="{3B84B307-60E9-4649-8861-3DFE1190F2EE}" presName="spaceRect" presStyleCnt="0"/>
      <dgm:spPr/>
    </dgm:pt>
    <dgm:pt modelId="{DCD0031F-03DA-46E7-B607-4A41F563D9D1}" type="pres">
      <dgm:prSet presAssocID="{3B84B307-60E9-4649-8861-3DFE1190F2EE}" presName="parTx" presStyleLbl="revTx" presStyleIdx="1" presStyleCnt="6">
        <dgm:presLayoutVars>
          <dgm:chMax val="0"/>
          <dgm:chPref val="0"/>
        </dgm:presLayoutVars>
      </dgm:prSet>
      <dgm:spPr/>
    </dgm:pt>
    <dgm:pt modelId="{27E69ABC-15EC-4E4E-B0C0-3A2858614781}" type="pres">
      <dgm:prSet presAssocID="{BBC80598-E1DC-4BB6-8315-990099ACD4B7}" presName="sibTrans" presStyleCnt="0"/>
      <dgm:spPr/>
    </dgm:pt>
    <dgm:pt modelId="{8D6AB128-3F49-467A-AD6E-AD38737D8491}" type="pres">
      <dgm:prSet presAssocID="{5D3F87AB-4DEF-44F0-B224-9A21EE4F6220}" presName="compNode" presStyleCnt="0"/>
      <dgm:spPr/>
    </dgm:pt>
    <dgm:pt modelId="{DDC2AD66-E73C-433C-8E22-8E3C9EEED745}" type="pres">
      <dgm:prSet presAssocID="{5D3F87AB-4DEF-44F0-B224-9A21EE4F6220}" presName="bgRect" presStyleLbl="bgShp" presStyleIdx="2" presStyleCnt="6"/>
      <dgm:spPr/>
    </dgm:pt>
    <dgm:pt modelId="{E07AB730-C2F3-4389-9952-2E61F00C4B52}" type="pres">
      <dgm:prSet presAssocID="{5D3F87AB-4DEF-44F0-B224-9A21EE4F622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15770037-4993-4393-BE38-AB5367DC634E}" type="pres">
      <dgm:prSet presAssocID="{5D3F87AB-4DEF-44F0-B224-9A21EE4F6220}" presName="spaceRect" presStyleCnt="0"/>
      <dgm:spPr/>
    </dgm:pt>
    <dgm:pt modelId="{4C116D93-DE63-4937-8333-9E899C48E8D7}" type="pres">
      <dgm:prSet presAssocID="{5D3F87AB-4DEF-44F0-B224-9A21EE4F6220}" presName="parTx" presStyleLbl="revTx" presStyleIdx="2" presStyleCnt="6">
        <dgm:presLayoutVars>
          <dgm:chMax val="0"/>
          <dgm:chPref val="0"/>
        </dgm:presLayoutVars>
      </dgm:prSet>
      <dgm:spPr/>
    </dgm:pt>
    <dgm:pt modelId="{8A5F7200-0133-4FE5-95A2-DD78A1B2FF9A}" type="pres">
      <dgm:prSet presAssocID="{1B5AD8FC-0B70-44CA-9C3C-A7A3FE07951F}" presName="sibTrans" presStyleCnt="0"/>
      <dgm:spPr/>
    </dgm:pt>
    <dgm:pt modelId="{D5BC090A-3BF1-48C8-9295-024B66EBA8CA}" type="pres">
      <dgm:prSet presAssocID="{7EBBBE1F-F28B-4119-8766-D72C9AE0F96E}" presName="compNode" presStyleCnt="0"/>
      <dgm:spPr/>
    </dgm:pt>
    <dgm:pt modelId="{D1F382CC-3785-497E-B9A6-84047E13CC60}" type="pres">
      <dgm:prSet presAssocID="{7EBBBE1F-F28B-4119-8766-D72C9AE0F96E}" presName="bgRect" presStyleLbl="bgShp" presStyleIdx="3" presStyleCnt="6"/>
      <dgm:spPr/>
    </dgm:pt>
    <dgm:pt modelId="{EA52ED68-88A9-4595-83BC-4F0CD941B220}" type="pres">
      <dgm:prSet presAssocID="{7EBBBE1F-F28B-4119-8766-D72C9AE0F96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543D19E-8CAC-4123-8FD5-11C13AAE3CD5}" type="pres">
      <dgm:prSet presAssocID="{7EBBBE1F-F28B-4119-8766-D72C9AE0F96E}" presName="spaceRect" presStyleCnt="0"/>
      <dgm:spPr/>
    </dgm:pt>
    <dgm:pt modelId="{86259237-8879-4615-9F78-F4E4251479CD}" type="pres">
      <dgm:prSet presAssocID="{7EBBBE1F-F28B-4119-8766-D72C9AE0F96E}" presName="parTx" presStyleLbl="revTx" presStyleIdx="3" presStyleCnt="6">
        <dgm:presLayoutVars>
          <dgm:chMax val="0"/>
          <dgm:chPref val="0"/>
        </dgm:presLayoutVars>
      </dgm:prSet>
      <dgm:spPr/>
    </dgm:pt>
    <dgm:pt modelId="{2860FB28-B3B7-43D0-A658-CF55BC4DAB65}" type="pres">
      <dgm:prSet presAssocID="{3253AE9C-6CD0-49C3-BFC3-DC20867CDE1E}" presName="sibTrans" presStyleCnt="0"/>
      <dgm:spPr/>
    </dgm:pt>
    <dgm:pt modelId="{0FB22372-E439-42A7-AAA0-C3264E910B76}" type="pres">
      <dgm:prSet presAssocID="{7C6AFB99-9E33-4A92-A077-76559F5B3095}" presName="compNode" presStyleCnt="0"/>
      <dgm:spPr/>
    </dgm:pt>
    <dgm:pt modelId="{F36E4B26-58B1-4426-9734-8B260BB11A8E}" type="pres">
      <dgm:prSet presAssocID="{7C6AFB99-9E33-4A92-A077-76559F5B3095}" presName="bgRect" presStyleLbl="bgShp" presStyleIdx="4" presStyleCnt="6"/>
      <dgm:spPr/>
    </dgm:pt>
    <dgm:pt modelId="{EC16102A-D60B-42A9-A6DB-1BA71E767100}" type="pres">
      <dgm:prSet presAssocID="{7C6AFB99-9E33-4A92-A077-76559F5B309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732D118-5FC3-45F2-88FC-1B5F30A77636}" type="pres">
      <dgm:prSet presAssocID="{7C6AFB99-9E33-4A92-A077-76559F5B3095}" presName="spaceRect" presStyleCnt="0"/>
      <dgm:spPr/>
    </dgm:pt>
    <dgm:pt modelId="{B741B478-0E0A-4A32-BB97-909FA8C71CC8}" type="pres">
      <dgm:prSet presAssocID="{7C6AFB99-9E33-4A92-A077-76559F5B3095}" presName="parTx" presStyleLbl="revTx" presStyleIdx="4" presStyleCnt="6">
        <dgm:presLayoutVars>
          <dgm:chMax val="0"/>
          <dgm:chPref val="0"/>
        </dgm:presLayoutVars>
      </dgm:prSet>
      <dgm:spPr/>
    </dgm:pt>
    <dgm:pt modelId="{012BCD6C-D77F-4E80-B92C-FA3A883911B5}" type="pres">
      <dgm:prSet presAssocID="{FF822C59-7C5D-475C-8D80-6DDA6341138C}" presName="sibTrans" presStyleCnt="0"/>
      <dgm:spPr/>
    </dgm:pt>
    <dgm:pt modelId="{B5FD0AAA-5EFE-4161-865E-44187DD0C2BC}" type="pres">
      <dgm:prSet presAssocID="{E7066D1B-B5C6-485F-BCE2-C3B05CDCFDF8}" presName="compNode" presStyleCnt="0"/>
      <dgm:spPr/>
    </dgm:pt>
    <dgm:pt modelId="{4ED1A094-CA2D-4517-AE81-B29853B45C5F}" type="pres">
      <dgm:prSet presAssocID="{E7066D1B-B5C6-485F-BCE2-C3B05CDCFDF8}" presName="bgRect" presStyleLbl="bgShp" presStyleIdx="5" presStyleCnt="6"/>
      <dgm:spPr/>
    </dgm:pt>
    <dgm:pt modelId="{7DF10F5B-A5E9-4D5F-98F3-198FF018555D}" type="pres">
      <dgm:prSet presAssocID="{E7066D1B-B5C6-485F-BCE2-C3B05CDCFDF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D6EF798A-A03B-4351-89E3-8DFBAF8BF65D}" type="pres">
      <dgm:prSet presAssocID="{E7066D1B-B5C6-485F-BCE2-C3B05CDCFDF8}" presName="spaceRect" presStyleCnt="0"/>
      <dgm:spPr/>
    </dgm:pt>
    <dgm:pt modelId="{D0B22D56-9AD6-4052-AB78-F8BCCFA25534}" type="pres">
      <dgm:prSet presAssocID="{E7066D1B-B5C6-485F-BCE2-C3B05CDCFDF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B9D061A-E6E9-4D31-B9EB-9E55A5590511}" type="presOf" srcId="{7C6AFB99-9E33-4A92-A077-76559F5B3095}" destId="{B741B478-0E0A-4A32-BB97-909FA8C71CC8}" srcOrd="0" destOrd="0" presId="urn:microsoft.com/office/officeart/2018/2/layout/IconVerticalSolidList"/>
    <dgm:cxn modelId="{14223238-2339-4564-8A16-141DA10A66A5}" srcId="{C7D9C92A-7E54-418C-8198-6685F4496622}" destId="{3B84B307-60E9-4649-8861-3DFE1190F2EE}" srcOrd="1" destOrd="0" parTransId="{DE2DC56B-76BA-411E-92F4-2DD11673160D}" sibTransId="{BBC80598-E1DC-4BB6-8315-990099ACD4B7}"/>
    <dgm:cxn modelId="{FBC0B03B-6BED-4EB5-A060-6500FC2B096C}" srcId="{C7D9C92A-7E54-418C-8198-6685F4496622}" destId="{5D3F87AB-4DEF-44F0-B224-9A21EE4F6220}" srcOrd="2" destOrd="0" parTransId="{340F29C7-2FA0-49B1-B788-DCCE0E9BE842}" sibTransId="{1B5AD8FC-0B70-44CA-9C3C-A7A3FE07951F}"/>
    <dgm:cxn modelId="{69074F41-94B5-4F30-9B0F-4F888AD8DA3F}" srcId="{C7D9C92A-7E54-418C-8198-6685F4496622}" destId="{3CA4B32F-7AC4-4596-8EF5-2387AE02AD61}" srcOrd="0" destOrd="0" parTransId="{7C7F5B4F-514B-416B-B0C2-A19E45046681}" sibTransId="{333250E9-021C-4F81-B10A-2F0732078102}"/>
    <dgm:cxn modelId="{3EFBE44F-6B3E-47CC-A093-73E282450F2A}" srcId="{C7D9C92A-7E54-418C-8198-6685F4496622}" destId="{7C6AFB99-9E33-4A92-A077-76559F5B3095}" srcOrd="4" destOrd="0" parTransId="{24D71788-36AB-450F-991D-17E789F91816}" sibTransId="{FF822C59-7C5D-475C-8D80-6DDA6341138C}"/>
    <dgm:cxn modelId="{34D27870-2F80-4752-956D-DB4FE7F4DB3C}" srcId="{C7D9C92A-7E54-418C-8198-6685F4496622}" destId="{E7066D1B-B5C6-485F-BCE2-C3B05CDCFDF8}" srcOrd="5" destOrd="0" parTransId="{55C64423-63D7-4BE9-B5BA-A8D9C399539C}" sibTransId="{0B36C1F7-CB6D-4536-9387-D1D3D7E0FBC0}"/>
    <dgm:cxn modelId="{896F2B75-0C23-431D-A2B6-EA6D8F4B477E}" type="presOf" srcId="{3B84B307-60E9-4649-8861-3DFE1190F2EE}" destId="{DCD0031F-03DA-46E7-B607-4A41F563D9D1}" srcOrd="0" destOrd="0" presId="urn:microsoft.com/office/officeart/2018/2/layout/IconVerticalSolidList"/>
    <dgm:cxn modelId="{5518BD81-8A31-4375-8F05-864012141081}" type="presOf" srcId="{E7066D1B-B5C6-485F-BCE2-C3B05CDCFDF8}" destId="{D0B22D56-9AD6-4052-AB78-F8BCCFA25534}" srcOrd="0" destOrd="0" presId="urn:microsoft.com/office/officeart/2018/2/layout/IconVerticalSolidList"/>
    <dgm:cxn modelId="{EC65ED8C-F23A-4F39-ABF8-2428312AF19B}" type="presOf" srcId="{C7D9C92A-7E54-418C-8198-6685F4496622}" destId="{212CC11C-A861-4F4E-A3C4-2EE1D34E8821}" srcOrd="0" destOrd="0" presId="urn:microsoft.com/office/officeart/2018/2/layout/IconVerticalSolidList"/>
    <dgm:cxn modelId="{6E9971CA-9605-47A0-85AE-95F2237F5240}" type="presOf" srcId="{7EBBBE1F-F28B-4119-8766-D72C9AE0F96E}" destId="{86259237-8879-4615-9F78-F4E4251479CD}" srcOrd="0" destOrd="0" presId="urn:microsoft.com/office/officeart/2018/2/layout/IconVerticalSolidList"/>
    <dgm:cxn modelId="{2CD514D3-C85C-44E8-9515-2D303D3587E2}" type="presOf" srcId="{3CA4B32F-7AC4-4596-8EF5-2387AE02AD61}" destId="{542BF5A8-9C07-4F38-9541-6F1BD450D993}" srcOrd="0" destOrd="0" presId="urn:microsoft.com/office/officeart/2018/2/layout/IconVerticalSolidList"/>
    <dgm:cxn modelId="{E85025F1-1548-4550-BF7A-A5C01A7F5393}" type="presOf" srcId="{5D3F87AB-4DEF-44F0-B224-9A21EE4F6220}" destId="{4C116D93-DE63-4937-8333-9E899C48E8D7}" srcOrd="0" destOrd="0" presId="urn:microsoft.com/office/officeart/2018/2/layout/IconVerticalSolidList"/>
    <dgm:cxn modelId="{F4776DF6-D66F-4125-91BF-245848A9E762}" srcId="{C7D9C92A-7E54-418C-8198-6685F4496622}" destId="{7EBBBE1F-F28B-4119-8766-D72C9AE0F96E}" srcOrd="3" destOrd="0" parTransId="{2887C6CD-0105-4EF9-9A5D-ADBC69D557A9}" sibTransId="{3253AE9C-6CD0-49C3-BFC3-DC20867CDE1E}"/>
    <dgm:cxn modelId="{AD9F9A7E-EB80-4B26-991E-69626A80505A}" type="presParOf" srcId="{212CC11C-A861-4F4E-A3C4-2EE1D34E8821}" destId="{F839746C-49E2-45B5-B416-1F157E83829C}" srcOrd="0" destOrd="0" presId="urn:microsoft.com/office/officeart/2018/2/layout/IconVerticalSolidList"/>
    <dgm:cxn modelId="{D54A1C99-0726-4866-9517-EB007AA52398}" type="presParOf" srcId="{F839746C-49E2-45B5-B416-1F157E83829C}" destId="{E8EE91FD-38A8-4B5F-9CC2-AF5A620AA63F}" srcOrd="0" destOrd="0" presId="urn:microsoft.com/office/officeart/2018/2/layout/IconVerticalSolidList"/>
    <dgm:cxn modelId="{C19D0758-AB1C-4844-9C3B-CAAF167806A4}" type="presParOf" srcId="{F839746C-49E2-45B5-B416-1F157E83829C}" destId="{89A628B3-8497-40E2-BC00-1AE255DBB422}" srcOrd="1" destOrd="0" presId="urn:microsoft.com/office/officeart/2018/2/layout/IconVerticalSolidList"/>
    <dgm:cxn modelId="{F4046250-D64D-42D2-BBE3-11BB2496744D}" type="presParOf" srcId="{F839746C-49E2-45B5-B416-1F157E83829C}" destId="{C885CC51-5629-4131-A745-C5C49172EB13}" srcOrd="2" destOrd="0" presId="urn:microsoft.com/office/officeart/2018/2/layout/IconVerticalSolidList"/>
    <dgm:cxn modelId="{3126247D-DE80-4AA7-986D-CC09627356AD}" type="presParOf" srcId="{F839746C-49E2-45B5-B416-1F157E83829C}" destId="{542BF5A8-9C07-4F38-9541-6F1BD450D993}" srcOrd="3" destOrd="0" presId="urn:microsoft.com/office/officeart/2018/2/layout/IconVerticalSolidList"/>
    <dgm:cxn modelId="{29980278-8FC1-4BEC-804E-D2A75A2683D5}" type="presParOf" srcId="{212CC11C-A861-4F4E-A3C4-2EE1D34E8821}" destId="{63FB61D0-A58C-4FC5-A974-23B54654939C}" srcOrd="1" destOrd="0" presId="urn:microsoft.com/office/officeart/2018/2/layout/IconVerticalSolidList"/>
    <dgm:cxn modelId="{AD0E7548-27B0-4910-A796-61AF52A680C0}" type="presParOf" srcId="{212CC11C-A861-4F4E-A3C4-2EE1D34E8821}" destId="{69C1D617-12BD-4D74-AC29-6B9634C7EB4B}" srcOrd="2" destOrd="0" presId="urn:microsoft.com/office/officeart/2018/2/layout/IconVerticalSolidList"/>
    <dgm:cxn modelId="{48EA89D9-F817-4F3D-8605-F606EBC08CFE}" type="presParOf" srcId="{69C1D617-12BD-4D74-AC29-6B9634C7EB4B}" destId="{A2D9BECF-8AD0-4BD7-BC86-3F972C80DF79}" srcOrd="0" destOrd="0" presId="urn:microsoft.com/office/officeart/2018/2/layout/IconVerticalSolidList"/>
    <dgm:cxn modelId="{6D8BAD83-05FF-4BBB-8BB5-8CB333380B7A}" type="presParOf" srcId="{69C1D617-12BD-4D74-AC29-6B9634C7EB4B}" destId="{EA9F97DD-DA74-4973-8FE3-C4F77A313FC9}" srcOrd="1" destOrd="0" presId="urn:microsoft.com/office/officeart/2018/2/layout/IconVerticalSolidList"/>
    <dgm:cxn modelId="{E11C4F62-6CF4-4CC8-828C-7883225BAB42}" type="presParOf" srcId="{69C1D617-12BD-4D74-AC29-6B9634C7EB4B}" destId="{AF13F4A9-9688-43D8-B461-13955260C9C8}" srcOrd="2" destOrd="0" presId="urn:microsoft.com/office/officeart/2018/2/layout/IconVerticalSolidList"/>
    <dgm:cxn modelId="{D891B363-2A90-4550-863A-D9ED3266EF01}" type="presParOf" srcId="{69C1D617-12BD-4D74-AC29-6B9634C7EB4B}" destId="{DCD0031F-03DA-46E7-B607-4A41F563D9D1}" srcOrd="3" destOrd="0" presId="urn:microsoft.com/office/officeart/2018/2/layout/IconVerticalSolidList"/>
    <dgm:cxn modelId="{4EAD07E1-5F30-4F84-B946-A267756D9CD4}" type="presParOf" srcId="{212CC11C-A861-4F4E-A3C4-2EE1D34E8821}" destId="{27E69ABC-15EC-4E4E-B0C0-3A2858614781}" srcOrd="3" destOrd="0" presId="urn:microsoft.com/office/officeart/2018/2/layout/IconVerticalSolidList"/>
    <dgm:cxn modelId="{D4EB5A9A-F1F9-4B00-96DA-F739D2CFB2D4}" type="presParOf" srcId="{212CC11C-A861-4F4E-A3C4-2EE1D34E8821}" destId="{8D6AB128-3F49-467A-AD6E-AD38737D8491}" srcOrd="4" destOrd="0" presId="urn:microsoft.com/office/officeart/2018/2/layout/IconVerticalSolidList"/>
    <dgm:cxn modelId="{7F5D5647-5F58-4802-8398-56B6508544B8}" type="presParOf" srcId="{8D6AB128-3F49-467A-AD6E-AD38737D8491}" destId="{DDC2AD66-E73C-433C-8E22-8E3C9EEED745}" srcOrd="0" destOrd="0" presId="urn:microsoft.com/office/officeart/2018/2/layout/IconVerticalSolidList"/>
    <dgm:cxn modelId="{E060B8CA-F802-4F48-AE0C-95778F0872FF}" type="presParOf" srcId="{8D6AB128-3F49-467A-AD6E-AD38737D8491}" destId="{E07AB730-C2F3-4389-9952-2E61F00C4B52}" srcOrd="1" destOrd="0" presId="urn:microsoft.com/office/officeart/2018/2/layout/IconVerticalSolidList"/>
    <dgm:cxn modelId="{2BEE906F-48CF-45C7-82CC-1B0ADB524DDB}" type="presParOf" srcId="{8D6AB128-3F49-467A-AD6E-AD38737D8491}" destId="{15770037-4993-4393-BE38-AB5367DC634E}" srcOrd="2" destOrd="0" presId="urn:microsoft.com/office/officeart/2018/2/layout/IconVerticalSolidList"/>
    <dgm:cxn modelId="{21926EA2-1D16-4A02-B2AC-8B4FCA119E4D}" type="presParOf" srcId="{8D6AB128-3F49-467A-AD6E-AD38737D8491}" destId="{4C116D93-DE63-4937-8333-9E899C48E8D7}" srcOrd="3" destOrd="0" presId="urn:microsoft.com/office/officeart/2018/2/layout/IconVerticalSolidList"/>
    <dgm:cxn modelId="{857C7A4D-3426-470F-85AA-9A7C375EA3D0}" type="presParOf" srcId="{212CC11C-A861-4F4E-A3C4-2EE1D34E8821}" destId="{8A5F7200-0133-4FE5-95A2-DD78A1B2FF9A}" srcOrd="5" destOrd="0" presId="urn:microsoft.com/office/officeart/2018/2/layout/IconVerticalSolidList"/>
    <dgm:cxn modelId="{FF986BCF-FE6A-464C-A0D6-C7386D8A6020}" type="presParOf" srcId="{212CC11C-A861-4F4E-A3C4-2EE1D34E8821}" destId="{D5BC090A-3BF1-48C8-9295-024B66EBA8CA}" srcOrd="6" destOrd="0" presId="urn:microsoft.com/office/officeart/2018/2/layout/IconVerticalSolidList"/>
    <dgm:cxn modelId="{23D37B50-12D0-4DD4-9446-F27579DA65EC}" type="presParOf" srcId="{D5BC090A-3BF1-48C8-9295-024B66EBA8CA}" destId="{D1F382CC-3785-497E-B9A6-84047E13CC60}" srcOrd="0" destOrd="0" presId="urn:microsoft.com/office/officeart/2018/2/layout/IconVerticalSolidList"/>
    <dgm:cxn modelId="{E9715016-0B02-44E4-BD10-C1B347E06252}" type="presParOf" srcId="{D5BC090A-3BF1-48C8-9295-024B66EBA8CA}" destId="{EA52ED68-88A9-4595-83BC-4F0CD941B220}" srcOrd="1" destOrd="0" presId="urn:microsoft.com/office/officeart/2018/2/layout/IconVerticalSolidList"/>
    <dgm:cxn modelId="{9FB075B7-7CA4-47A1-AD24-4D5D2D54336C}" type="presParOf" srcId="{D5BC090A-3BF1-48C8-9295-024B66EBA8CA}" destId="{A543D19E-8CAC-4123-8FD5-11C13AAE3CD5}" srcOrd="2" destOrd="0" presId="urn:microsoft.com/office/officeart/2018/2/layout/IconVerticalSolidList"/>
    <dgm:cxn modelId="{A7EC4671-4388-4669-8CBB-0686855EB5B8}" type="presParOf" srcId="{D5BC090A-3BF1-48C8-9295-024B66EBA8CA}" destId="{86259237-8879-4615-9F78-F4E4251479CD}" srcOrd="3" destOrd="0" presId="urn:microsoft.com/office/officeart/2018/2/layout/IconVerticalSolidList"/>
    <dgm:cxn modelId="{CA620AA1-6056-4F2A-A545-69F646A22C09}" type="presParOf" srcId="{212CC11C-A861-4F4E-A3C4-2EE1D34E8821}" destId="{2860FB28-B3B7-43D0-A658-CF55BC4DAB65}" srcOrd="7" destOrd="0" presId="urn:microsoft.com/office/officeart/2018/2/layout/IconVerticalSolidList"/>
    <dgm:cxn modelId="{8A866918-143F-4829-BBB7-355333E0E419}" type="presParOf" srcId="{212CC11C-A861-4F4E-A3C4-2EE1D34E8821}" destId="{0FB22372-E439-42A7-AAA0-C3264E910B76}" srcOrd="8" destOrd="0" presId="urn:microsoft.com/office/officeart/2018/2/layout/IconVerticalSolidList"/>
    <dgm:cxn modelId="{FB02BF5E-F88C-4E04-AC06-F4395EC34292}" type="presParOf" srcId="{0FB22372-E439-42A7-AAA0-C3264E910B76}" destId="{F36E4B26-58B1-4426-9734-8B260BB11A8E}" srcOrd="0" destOrd="0" presId="urn:microsoft.com/office/officeart/2018/2/layout/IconVerticalSolidList"/>
    <dgm:cxn modelId="{2FAEBC40-D7EC-46D1-81D1-C107BC693911}" type="presParOf" srcId="{0FB22372-E439-42A7-AAA0-C3264E910B76}" destId="{EC16102A-D60B-42A9-A6DB-1BA71E767100}" srcOrd="1" destOrd="0" presId="urn:microsoft.com/office/officeart/2018/2/layout/IconVerticalSolidList"/>
    <dgm:cxn modelId="{071005CF-81A7-4B00-88BA-5CDA2D428218}" type="presParOf" srcId="{0FB22372-E439-42A7-AAA0-C3264E910B76}" destId="{5732D118-5FC3-45F2-88FC-1B5F30A77636}" srcOrd="2" destOrd="0" presId="urn:microsoft.com/office/officeart/2018/2/layout/IconVerticalSolidList"/>
    <dgm:cxn modelId="{BD454DBC-621A-4A34-817C-D38B13702260}" type="presParOf" srcId="{0FB22372-E439-42A7-AAA0-C3264E910B76}" destId="{B741B478-0E0A-4A32-BB97-909FA8C71CC8}" srcOrd="3" destOrd="0" presId="urn:microsoft.com/office/officeart/2018/2/layout/IconVerticalSolidList"/>
    <dgm:cxn modelId="{C8C98AEE-83E0-41F8-9E9A-DFA337E842DC}" type="presParOf" srcId="{212CC11C-A861-4F4E-A3C4-2EE1D34E8821}" destId="{012BCD6C-D77F-4E80-B92C-FA3A883911B5}" srcOrd="9" destOrd="0" presId="urn:microsoft.com/office/officeart/2018/2/layout/IconVerticalSolidList"/>
    <dgm:cxn modelId="{9DD8C9A6-C669-4A4C-8E4E-7E8044C9D2A3}" type="presParOf" srcId="{212CC11C-A861-4F4E-A3C4-2EE1D34E8821}" destId="{B5FD0AAA-5EFE-4161-865E-44187DD0C2BC}" srcOrd="10" destOrd="0" presId="urn:microsoft.com/office/officeart/2018/2/layout/IconVerticalSolidList"/>
    <dgm:cxn modelId="{9BD5F2ED-9F55-4E74-946E-F9DB7C6AF2DB}" type="presParOf" srcId="{B5FD0AAA-5EFE-4161-865E-44187DD0C2BC}" destId="{4ED1A094-CA2D-4517-AE81-B29853B45C5F}" srcOrd="0" destOrd="0" presId="urn:microsoft.com/office/officeart/2018/2/layout/IconVerticalSolidList"/>
    <dgm:cxn modelId="{9DFDA3CD-C5B9-4CB9-95B3-245FE81C021D}" type="presParOf" srcId="{B5FD0AAA-5EFE-4161-865E-44187DD0C2BC}" destId="{7DF10F5B-A5E9-4D5F-98F3-198FF018555D}" srcOrd="1" destOrd="0" presId="urn:microsoft.com/office/officeart/2018/2/layout/IconVerticalSolidList"/>
    <dgm:cxn modelId="{C9E20202-3C80-4FF5-95BF-B2FA4B704C40}" type="presParOf" srcId="{B5FD0AAA-5EFE-4161-865E-44187DD0C2BC}" destId="{D6EF798A-A03B-4351-89E3-8DFBAF8BF65D}" srcOrd="2" destOrd="0" presId="urn:microsoft.com/office/officeart/2018/2/layout/IconVerticalSolidList"/>
    <dgm:cxn modelId="{DC1CEAEF-A9AA-4A7A-B392-C797DBD05C16}" type="presParOf" srcId="{B5FD0AAA-5EFE-4161-865E-44187DD0C2BC}" destId="{D0B22D56-9AD6-4052-AB78-F8BCCFA255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D9C92A-7E54-418C-8198-6685F449662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CA4B32F-7AC4-4596-8EF5-2387AE02AD61}">
      <dgm:prSet/>
      <dgm:spPr/>
      <dgm:t>
        <a:bodyPr/>
        <a:lstStyle/>
        <a:p>
          <a:r>
            <a:rPr lang="en-CA" b="0" dirty="0">
              <a:solidFill>
                <a:schemeClr val="bg1">
                  <a:lumMod val="50000"/>
                </a:schemeClr>
              </a:solidFill>
            </a:rPr>
            <a:t>Introduction</a:t>
          </a:r>
          <a:endParaRPr lang="en-US" b="0" dirty="0">
            <a:solidFill>
              <a:schemeClr val="bg1">
                <a:lumMod val="50000"/>
              </a:schemeClr>
            </a:solidFill>
          </a:endParaRPr>
        </a:p>
      </dgm:t>
    </dgm:pt>
    <dgm:pt modelId="{7C7F5B4F-514B-416B-B0C2-A19E45046681}" type="parTrans" cxnId="{69074F41-94B5-4F30-9B0F-4F888AD8DA3F}">
      <dgm:prSet/>
      <dgm:spPr/>
      <dgm:t>
        <a:bodyPr/>
        <a:lstStyle/>
        <a:p>
          <a:endParaRPr lang="en-US"/>
        </a:p>
      </dgm:t>
    </dgm:pt>
    <dgm:pt modelId="{333250E9-021C-4F81-B10A-2F0732078102}" type="sibTrans" cxnId="{69074F41-94B5-4F30-9B0F-4F888AD8DA3F}">
      <dgm:prSet/>
      <dgm:spPr/>
      <dgm:t>
        <a:bodyPr/>
        <a:lstStyle/>
        <a:p>
          <a:endParaRPr lang="en-US"/>
        </a:p>
      </dgm:t>
    </dgm:pt>
    <dgm:pt modelId="{3B84B307-60E9-4649-8861-3DFE1190F2EE}">
      <dgm:prSet/>
      <dgm:spPr/>
      <dgm:t>
        <a:bodyPr/>
        <a:lstStyle/>
        <a:p>
          <a:r>
            <a:rPr lang="en-CA" b="0" dirty="0">
              <a:solidFill>
                <a:schemeClr val="bg1">
                  <a:lumMod val="50000"/>
                </a:schemeClr>
              </a:solidFill>
            </a:rPr>
            <a:t>Data Reconstitution</a:t>
          </a:r>
          <a:endParaRPr lang="en-US" b="0" dirty="0">
            <a:solidFill>
              <a:schemeClr val="bg1">
                <a:lumMod val="50000"/>
              </a:schemeClr>
            </a:solidFill>
          </a:endParaRPr>
        </a:p>
      </dgm:t>
    </dgm:pt>
    <dgm:pt modelId="{DE2DC56B-76BA-411E-92F4-2DD11673160D}" type="parTrans" cxnId="{14223238-2339-4564-8A16-141DA10A66A5}">
      <dgm:prSet/>
      <dgm:spPr/>
      <dgm:t>
        <a:bodyPr/>
        <a:lstStyle/>
        <a:p>
          <a:endParaRPr lang="en-US"/>
        </a:p>
      </dgm:t>
    </dgm:pt>
    <dgm:pt modelId="{BBC80598-E1DC-4BB6-8315-990099ACD4B7}" type="sibTrans" cxnId="{14223238-2339-4564-8A16-141DA10A66A5}">
      <dgm:prSet/>
      <dgm:spPr/>
      <dgm:t>
        <a:bodyPr/>
        <a:lstStyle/>
        <a:p>
          <a:endParaRPr lang="en-US"/>
        </a:p>
      </dgm:t>
    </dgm:pt>
    <dgm:pt modelId="{5D3F87AB-4DEF-44F0-B224-9A21EE4F6220}">
      <dgm:prSet/>
      <dgm:spPr/>
      <dgm:t>
        <a:bodyPr/>
        <a:lstStyle/>
        <a:p>
          <a:r>
            <a:rPr lang="en-CA" dirty="0">
              <a:solidFill>
                <a:schemeClr val="tx1">
                  <a:lumMod val="50000"/>
                  <a:lumOff val="50000"/>
                </a:schemeClr>
              </a:solidFill>
            </a:rPr>
            <a:t>Descriptive Analysis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40F29C7-2FA0-49B1-B788-DCCE0E9BE842}" type="parTrans" cxnId="{FBC0B03B-6BED-4EB5-A060-6500FC2B096C}">
      <dgm:prSet/>
      <dgm:spPr/>
      <dgm:t>
        <a:bodyPr/>
        <a:lstStyle/>
        <a:p>
          <a:endParaRPr lang="en-US"/>
        </a:p>
      </dgm:t>
    </dgm:pt>
    <dgm:pt modelId="{1B5AD8FC-0B70-44CA-9C3C-A7A3FE07951F}" type="sibTrans" cxnId="{FBC0B03B-6BED-4EB5-A060-6500FC2B096C}">
      <dgm:prSet/>
      <dgm:spPr/>
      <dgm:t>
        <a:bodyPr/>
        <a:lstStyle/>
        <a:p>
          <a:endParaRPr lang="en-US"/>
        </a:p>
      </dgm:t>
    </dgm:pt>
    <dgm:pt modelId="{7EBBBE1F-F28B-4119-8766-D72C9AE0F96E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Type Identification</a:t>
          </a:r>
          <a:endParaRPr lang="en-US" b="1" dirty="0">
            <a:solidFill>
              <a:schemeClr val="tx1"/>
            </a:solidFill>
          </a:endParaRPr>
        </a:p>
      </dgm:t>
    </dgm:pt>
    <dgm:pt modelId="{2887C6CD-0105-4EF9-9A5D-ADBC69D557A9}" type="parTrans" cxnId="{F4776DF6-D66F-4125-91BF-245848A9E762}">
      <dgm:prSet/>
      <dgm:spPr/>
      <dgm:t>
        <a:bodyPr/>
        <a:lstStyle/>
        <a:p>
          <a:endParaRPr lang="en-US"/>
        </a:p>
      </dgm:t>
    </dgm:pt>
    <dgm:pt modelId="{3253AE9C-6CD0-49C3-BFC3-DC20867CDE1E}" type="sibTrans" cxnId="{F4776DF6-D66F-4125-91BF-245848A9E762}">
      <dgm:prSet/>
      <dgm:spPr/>
      <dgm:t>
        <a:bodyPr/>
        <a:lstStyle/>
        <a:p>
          <a:endParaRPr lang="en-US"/>
        </a:p>
      </dgm:t>
    </dgm:pt>
    <dgm:pt modelId="{7C6AFB99-9E33-4A92-A077-76559F5B3095}">
      <dgm:prSet/>
      <dgm:spPr/>
      <dgm:t>
        <a:bodyPr/>
        <a:lstStyle/>
        <a:p>
          <a:r>
            <a:rPr lang="en-CA" dirty="0">
              <a:solidFill>
                <a:schemeClr val="tx1">
                  <a:lumMod val="50000"/>
                  <a:lumOff val="50000"/>
                </a:schemeClr>
              </a:solidFill>
            </a:rPr>
            <a:t>Roadway Usage Assessment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4D71788-36AB-450F-991D-17E789F91816}" type="parTrans" cxnId="{3EFBE44F-6B3E-47CC-A093-73E282450F2A}">
      <dgm:prSet/>
      <dgm:spPr/>
      <dgm:t>
        <a:bodyPr/>
        <a:lstStyle/>
        <a:p>
          <a:endParaRPr lang="en-US"/>
        </a:p>
      </dgm:t>
    </dgm:pt>
    <dgm:pt modelId="{FF822C59-7C5D-475C-8D80-6DDA6341138C}" type="sibTrans" cxnId="{3EFBE44F-6B3E-47CC-A093-73E282450F2A}">
      <dgm:prSet/>
      <dgm:spPr/>
      <dgm:t>
        <a:bodyPr/>
        <a:lstStyle/>
        <a:p>
          <a:endParaRPr lang="en-US"/>
        </a:p>
      </dgm:t>
    </dgm:pt>
    <dgm:pt modelId="{E7066D1B-B5C6-485F-BCE2-C3B05CDCFDF8}">
      <dgm:prSet/>
      <dgm:spPr/>
      <dgm:t>
        <a:bodyPr/>
        <a:lstStyle/>
        <a:p>
          <a:r>
            <a:rPr lang="en-US">
              <a:solidFill>
                <a:schemeClr val="tx1">
                  <a:lumMod val="50000"/>
                  <a:lumOff val="50000"/>
                </a:schemeClr>
              </a:solidFill>
            </a:rPr>
            <a:t>Conclusion and Discussions</a:t>
          </a:r>
        </a:p>
      </dgm:t>
    </dgm:pt>
    <dgm:pt modelId="{55C64423-63D7-4BE9-B5BA-A8D9C399539C}" type="parTrans" cxnId="{34D27870-2F80-4752-956D-DB4FE7F4DB3C}">
      <dgm:prSet/>
      <dgm:spPr/>
      <dgm:t>
        <a:bodyPr/>
        <a:lstStyle/>
        <a:p>
          <a:endParaRPr lang="en-US"/>
        </a:p>
      </dgm:t>
    </dgm:pt>
    <dgm:pt modelId="{0B36C1F7-CB6D-4536-9387-D1D3D7E0FBC0}" type="sibTrans" cxnId="{34D27870-2F80-4752-956D-DB4FE7F4DB3C}">
      <dgm:prSet/>
      <dgm:spPr/>
      <dgm:t>
        <a:bodyPr/>
        <a:lstStyle/>
        <a:p>
          <a:endParaRPr lang="en-US"/>
        </a:p>
      </dgm:t>
    </dgm:pt>
    <dgm:pt modelId="{212CC11C-A861-4F4E-A3C4-2EE1D34E8821}" type="pres">
      <dgm:prSet presAssocID="{C7D9C92A-7E54-418C-8198-6685F4496622}" presName="root" presStyleCnt="0">
        <dgm:presLayoutVars>
          <dgm:dir/>
          <dgm:resizeHandles val="exact"/>
        </dgm:presLayoutVars>
      </dgm:prSet>
      <dgm:spPr/>
    </dgm:pt>
    <dgm:pt modelId="{F839746C-49E2-45B5-B416-1F157E83829C}" type="pres">
      <dgm:prSet presAssocID="{3CA4B32F-7AC4-4596-8EF5-2387AE02AD61}" presName="compNode" presStyleCnt="0"/>
      <dgm:spPr/>
    </dgm:pt>
    <dgm:pt modelId="{E8EE91FD-38A8-4B5F-9CC2-AF5A620AA63F}" type="pres">
      <dgm:prSet presAssocID="{3CA4B32F-7AC4-4596-8EF5-2387AE02AD61}" presName="bgRect" presStyleLbl="bgShp" presStyleIdx="0" presStyleCnt="6"/>
      <dgm:spPr/>
    </dgm:pt>
    <dgm:pt modelId="{89A628B3-8497-40E2-BC00-1AE255DBB422}" type="pres">
      <dgm:prSet presAssocID="{3CA4B32F-7AC4-4596-8EF5-2387AE02AD6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885CC51-5629-4131-A745-C5C49172EB13}" type="pres">
      <dgm:prSet presAssocID="{3CA4B32F-7AC4-4596-8EF5-2387AE02AD61}" presName="spaceRect" presStyleCnt="0"/>
      <dgm:spPr/>
    </dgm:pt>
    <dgm:pt modelId="{542BF5A8-9C07-4F38-9541-6F1BD450D993}" type="pres">
      <dgm:prSet presAssocID="{3CA4B32F-7AC4-4596-8EF5-2387AE02AD61}" presName="parTx" presStyleLbl="revTx" presStyleIdx="0" presStyleCnt="6">
        <dgm:presLayoutVars>
          <dgm:chMax val="0"/>
          <dgm:chPref val="0"/>
        </dgm:presLayoutVars>
      </dgm:prSet>
      <dgm:spPr/>
    </dgm:pt>
    <dgm:pt modelId="{63FB61D0-A58C-4FC5-A974-23B54654939C}" type="pres">
      <dgm:prSet presAssocID="{333250E9-021C-4F81-B10A-2F0732078102}" presName="sibTrans" presStyleCnt="0"/>
      <dgm:spPr/>
    </dgm:pt>
    <dgm:pt modelId="{69C1D617-12BD-4D74-AC29-6B9634C7EB4B}" type="pres">
      <dgm:prSet presAssocID="{3B84B307-60E9-4649-8861-3DFE1190F2EE}" presName="compNode" presStyleCnt="0"/>
      <dgm:spPr/>
    </dgm:pt>
    <dgm:pt modelId="{A2D9BECF-8AD0-4BD7-BC86-3F972C80DF79}" type="pres">
      <dgm:prSet presAssocID="{3B84B307-60E9-4649-8861-3DFE1190F2EE}" presName="bgRect" presStyleLbl="bgShp" presStyleIdx="1" presStyleCnt="6"/>
      <dgm:spPr/>
    </dgm:pt>
    <dgm:pt modelId="{EA9F97DD-DA74-4973-8FE3-C4F77A313FC9}" type="pres">
      <dgm:prSet presAssocID="{3B84B307-60E9-4649-8861-3DFE1190F2E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AF13F4A9-9688-43D8-B461-13955260C9C8}" type="pres">
      <dgm:prSet presAssocID="{3B84B307-60E9-4649-8861-3DFE1190F2EE}" presName="spaceRect" presStyleCnt="0"/>
      <dgm:spPr/>
    </dgm:pt>
    <dgm:pt modelId="{DCD0031F-03DA-46E7-B607-4A41F563D9D1}" type="pres">
      <dgm:prSet presAssocID="{3B84B307-60E9-4649-8861-3DFE1190F2EE}" presName="parTx" presStyleLbl="revTx" presStyleIdx="1" presStyleCnt="6">
        <dgm:presLayoutVars>
          <dgm:chMax val="0"/>
          <dgm:chPref val="0"/>
        </dgm:presLayoutVars>
      </dgm:prSet>
      <dgm:spPr/>
    </dgm:pt>
    <dgm:pt modelId="{27E69ABC-15EC-4E4E-B0C0-3A2858614781}" type="pres">
      <dgm:prSet presAssocID="{BBC80598-E1DC-4BB6-8315-990099ACD4B7}" presName="sibTrans" presStyleCnt="0"/>
      <dgm:spPr/>
    </dgm:pt>
    <dgm:pt modelId="{8D6AB128-3F49-467A-AD6E-AD38737D8491}" type="pres">
      <dgm:prSet presAssocID="{5D3F87AB-4DEF-44F0-B224-9A21EE4F6220}" presName="compNode" presStyleCnt="0"/>
      <dgm:spPr/>
    </dgm:pt>
    <dgm:pt modelId="{DDC2AD66-E73C-433C-8E22-8E3C9EEED745}" type="pres">
      <dgm:prSet presAssocID="{5D3F87AB-4DEF-44F0-B224-9A21EE4F6220}" presName="bgRect" presStyleLbl="bgShp" presStyleIdx="2" presStyleCnt="6"/>
      <dgm:spPr/>
    </dgm:pt>
    <dgm:pt modelId="{E07AB730-C2F3-4389-9952-2E61F00C4B52}" type="pres">
      <dgm:prSet presAssocID="{5D3F87AB-4DEF-44F0-B224-9A21EE4F622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15770037-4993-4393-BE38-AB5367DC634E}" type="pres">
      <dgm:prSet presAssocID="{5D3F87AB-4DEF-44F0-B224-9A21EE4F6220}" presName="spaceRect" presStyleCnt="0"/>
      <dgm:spPr/>
    </dgm:pt>
    <dgm:pt modelId="{4C116D93-DE63-4937-8333-9E899C48E8D7}" type="pres">
      <dgm:prSet presAssocID="{5D3F87AB-4DEF-44F0-B224-9A21EE4F6220}" presName="parTx" presStyleLbl="revTx" presStyleIdx="2" presStyleCnt="6">
        <dgm:presLayoutVars>
          <dgm:chMax val="0"/>
          <dgm:chPref val="0"/>
        </dgm:presLayoutVars>
      </dgm:prSet>
      <dgm:spPr/>
    </dgm:pt>
    <dgm:pt modelId="{8A5F7200-0133-4FE5-95A2-DD78A1B2FF9A}" type="pres">
      <dgm:prSet presAssocID="{1B5AD8FC-0B70-44CA-9C3C-A7A3FE07951F}" presName="sibTrans" presStyleCnt="0"/>
      <dgm:spPr/>
    </dgm:pt>
    <dgm:pt modelId="{D5BC090A-3BF1-48C8-9295-024B66EBA8CA}" type="pres">
      <dgm:prSet presAssocID="{7EBBBE1F-F28B-4119-8766-D72C9AE0F96E}" presName="compNode" presStyleCnt="0"/>
      <dgm:spPr/>
    </dgm:pt>
    <dgm:pt modelId="{D1F382CC-3785-497E-B9A6-84047E13CC60}" type="pres">
      <dgm:prSet presAssocID="{7EBBBE1F-F28B-4119-8766-D72C9AE0F96E}" presName="bgRect" presStyleLbl="bgShp" presStyleIdx="3" presStyleCnt="6" custLinFactNeighborX="413"/>
      <dgm:spPr/>
    </dgm:pt>
    <dgm:pt modelId="{EA52ED68-88A9-4595-83BC-4F0CD941B220}" type="pres">
      <dgm:prSet presAssocID="{7EBBBE1F-F28B-4119-8766-D72C9AE0F96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543D19E-8CAC-4123-8FD5-11C13AAE3CD5}" type="pres">
      <dgm:prSet presAssocID="{7EBBBE1F-F28B-4119-8766-D72C9AE0F96E}" presName="spaceRect" presStyleCnt="0"/>
      <dgm:spPr/>
    </dgm:pt>
    <dgm:pt modelId="{86259237-8879-4615-9F78-F4E4251479CD}" type="pres">
      <dgm:prSet presAssocID="{7EBBBE1F-F28B-4119-8766-D72C9AE0F96E}" presName="parTx" presStyleLbl="revTx" presStyleIdx="3" presStyleCnt="6">
        <dgm:presLayoutVars>
          <dgm:chMax val="0"/>
          <dgm:chPref val="0"/>
        </dgm:presLayoutVars>
      </dgm:prSet>
      <dgm:spPr/>
    </dgm:pt>
    <dgm:pt modelId="{2860FB28-B3B7-43D0-A658-CF55BC4DAB65}" type="pres">
      <dgm:prSet presAssocID="{3253AE9C-6CD0-49C3-BFC3-DC20867CDE1E}" presName="sibTrans" presStyleCnt="0"/>
      <dgm:spPr/>
    </dgm:pt>
    <dgm:pt modelId="{0FB22372-E439-42A7-AAA0-C3264E910B76}" type="pres">
      <dgm:prSet presAssocID="{7C6AFB99-9E33-4A92-A077-76559F5B3095}" presName="compNode" presStyleCnt="0"/>
      <dgm:spPr/>
    </dgm:pt>
    <dgm:pt modelId="{F36E4B26-58B1-4426-9734-8B260BB11A8E}" type="pres">
      <dgm:prSet presAssocID="{7C6AFB99-9E33-4A92-A077-76559F5B3095}" presName="bgRect" presStyleLbl="bgShp" presStyleIdx="4" presStyleCnt="6"/>
      <dgm:spPr/>
    </dgm:pt>
    <dgm:pt modelId="{EC16102A-D60B-42A9-A6DB-1BA71E767100}" type="pres">
      <dgm:prSet presAssocID="{7C6AFB99-9E33-4A92-A077-76559F5B309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732D118-5FC3-45F2-88FC-1B5F30A77636}" type="pres">
      <dgm:prSet presAssocID="{7C6AFB99-9E33-4A92-A077-76559F5B3095}" presName="spaceRect" presStyleCnt="0"/>
      <dgm:spPr/>
    </dgm:pt>
    <dgm:pt modelId="{B741B478-0E0A-4A32-BB97-909FA8C71CC8}" type="pres">
      <dgm:prSet presAssocID="{7C6AFB99-9E33-4A92-A077-76559F5B3095}" presName="parTx" presStyleLbl="revTx" presStyleIdx="4" presStyleCnt="6">
        <dgm:presLayoutVars>
          <dgm:chMax val="0"/>
          <dgm:chPref val="0"/>
        </dgm:presLayoutVars>
      </dgm:prSet>
      <dgm:spPr/>
    </dgm:pt>
    <dgm:pt modelId="{012BCD6C-D77F-4E80-B92C-FA3A883911B5}" type="pres">
      <dgm:prSet presAssocID="{FF822C59-7C5D-475C-8D80-6DDA6341138C}" presName="sibTrans" presStyleCnt="0"/>
      <dgm:spPr/>
    </dgm:pt>
    <dgm:pt modelId="{B5FD0AAA-5EFE-4161-865E-44187DD0C2BC}" type="pres">
      <dgm:prSet presAssocID="{E7066D1B-B5C6-485F-BCE2-C3B05CDCFDF8}" presName="compNode" presStyleCnt="0"/>
      <dgm:spPr/>
    </dgm:pt>
    <dgm:pt modelId="{4ED1A094-CA2D-4517-AE81-B29853B45C5F}" type="pres">
      <dgm:prSet presAssocID="{E7066D1B-B5C6-485F-BCE2-C3B05CDCFDF8}" presName="bgRect" presStyleLbl="bgShp" presStyleIdx="5" presStyleCnt="6"/>
      <dgm:spPr/>
    </dgm:pt>
    <dgm:pt modelId="{7DF10F5B-A5E9-4D5F-98F3-198FF018555D}" type="pres">
      <dgm:prSet presAssocID="{E7066D1B-B5C6-485F-BCE2-C3B05CDCFDF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D6EF798A-A03B-4351-89E3-8DFBAF8BF65D}" type="pres">
      <dgm:prSet presAssocID="{E7066D1B-B5C6-485F-BCE2-C3B05CDCFDF8}" presName="spaceRect" presStyleCnt="0"/>
      <dgm:spPr/>
    </dgm:pt>
    <dgm:pt modelId="{D0B22D56-9AD6-4052-AB78-F8BCCFA25534}" type="pres">
      <dgm:prSet presAssocID="{E7066D1B-B5C6-485F-BCE2-C3B05CDCFDF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B9D061A-E6E9-4D31-B9EB-9E55A5590511}" type="presOf" srcId="{7C6AFB99-9E33-4A92-A077-76559F5B3095}" destId="{B741B478-0E0A-4A32-BB97-909FA8C71CC8}" srcOrd="0" destOrd="0" presId="urn:microsoft.com/office/officeart/2018/2/layout/IconVerticalSolidList"/>
    <dgm:cxn modelId="{14223238-2339-4564-8A16-141DA10A66A5}" srcId="{C7D9C92A-7E54-418C-8198-6685F4496622}" destId="{3B84B307-60E9-4649-8861-3DFE1190F2EE}" srcOrd="1" destOrd="0" parTransId="{DE2DC56B-76BA-411E-92F4-2DD11673160D}" sibTransId="{BBC80598-E1DC-4BB6-8315-990099ACD4B7}"/>
    <dgm:cxn modelId="{FBC0B03B-6BED-4EB5-A060-6500FC2B096C}" srcId="{C7D9C92A-7E54-418C-8198-6685F4496622}" destId="{5D3F87AB-4DEF-44F0-B224-9A21EE4F6220}" srcOrd="2" destOrd="0" parTransId="{340F29C7-2FA0-49B1-B788-DCCE0E9BE842}" sibTransId="{1B5AD8FC-0B70-44CA-9C3C-A7A3FE07951F}"/>
    <dgm:cxn modelId="{69074F41-94B5-4F30-9B0F-4F888AD8DA3F}" srcId="{C7D9C92A-7E54-418C-8198-6685F4496622}" destId="{3CA4B32F-7AC4-4596-8EF5-2387AE02AD61}" srcOrd="0" destOrd="0" parTransId="{7C7F5B4F-514B-416B-B0C2-A19E45046681}" sibTransId="{333250E9-021C-4F81-B10A-2F0732078102}"/>
    <dgm:cxn modelId="{3EFBE44F-6B3E-47CC-A093-73E282450F2A}" srcId="{C7D9C92A-7E54-418C-8198-6685F4496622}" destId="{7C6AFB99-9E33-4A92-A077-76559F5B3095}" srcOrd="4" destOrd="0" parTransId="{24D71788-36AB-450F-991D-17E789F91816}" sibTransId="{FF822C59-7C5D-475C-8D80-6DDA6341138C}"/>
    <dgm:cxn modelId="{34D27870-2F80-4752-956D-DB4FE7F4DB3C}" srcId="{C7D9C92A-7E54-418C-8198-6685F4496622}" destId="{E7066D1B-B5C6-485F-BCE2-C3B05CDCFDF8}" srcOrd="5" destOrd="0" parTransId="{55C64423-63D7-4BE9-B5BA-A8D9C399539C}" sibTransId="{0B36C1F7-CB6D-4536-9387-D1D3D7E0FBC0}"/>
    <dgm:cxn modelId="{896F2B75-0C23-431D-A2B6-EA6D8F4B477E}" type="presOf" srcId="{3B84B307-60E9-4649-8861-3DFE1190F2EE}" destId="{DCD0031F-03DA-46E7-B607-4A41F563D9D1}" srcOrd="0" destOrd="0" presId="urn:microsoft.com/office/officeart/2018/2/layout/IconVerticalSolidList"/>
    <dgm:cxn modelId="{5518BD81-8A31-4375-8F05-864012141081}" type="presOf" srcId="{E7066D1B-B5C6-485F-BCE2-C3B05CDCFDF8}" destId="{D0B22D56-9AD6-4052-AB78-F8BCCFA25534}" srcOrd="0" destOrd="0" presId="urn:microsoft.com/office/officeart/2018/2/layout/IconVerticalSolidList"/>
    <dgm:cxn modelId="{EC65ED8C-F23A-4F39-ABF8-2428312AF19B}" type="presOf" srcId="{C7D9C92A-7E54-418C-8198-6685F4496622}" destId="{212CC11C-A861-4F4E-A3C4-2EE1D34E8821}" srcOrd="0" destOrd="0" presId="urn:microsoft.com/office/officeart/2018/2/layout/IconVerticalSolidList"/>
    <dgm:cxn modelId="{6E9971CA-9605-47A0-85AE-95F2237F5240}" type="presOf" srcId="{7EBBBE1F-F28B-4119-8766-D72C9AE0F96E}" destId="{86259237-8879-4615-9F78-F4E4251479CD}" srcOrd="0" destOrd="0" presId="urn:microsoft.com/office/officeart/2018/2/layout/IconVerticalSolidList"/>
    <dgm:cxn modelId="{2CD514D3-C85C-44E8-9515-2D303D3587E2}" type="presOf" srcId="{3CA4B32F-7AC4-4596-8EF5-2387AE02AD61}" destId="{542BF5A8-9C07-4F38-9541-6F1BD450D993}" srcOrd="0" destOrd="0" presId="urn:microsoft.com/office/officeart/2018/2/layout/IconVerticalSolidList"/>
    <dgm:cxn modelId="{E85025F1-1548-4550-BF7A-A5C01A7F5393}" type="presOf" srcId="{5D3F87AB-4DEF-44F0-B224-9A21EE4F6220}" destId="{4C116D93-DE63-4937-8333-9E899C48E8D7}" srcOrd="0" destOrd="0" presId="urn:microsoft.com/office/officeart/2018/2/layout/IconVerticalSolidList"/>
    <dgm:cxn modelId="{F4776DF6-D66F-4125-91BF-245848A9E762}" srcId="{C7D9C92A-7E54-418C-8198-6685F4496622}" destId="{7EBBBE1F-F28B-4119-8766-D72C9AE0F96E}" srcOrd="3" destOrd="0" parTransId="{2887C6CD-0105-4EF9-9A5D-ADBC69D557A9}" sibTransId="{3253AE9C-6CD0-49C3-BFC3-DC20867CDE1E}"/>
    <dgm:cxn modelId="{AD9F9A7E-EB80-4B26-991E-69626A80505A}" type="presParOf" srcId="{212CC11C-A861-4F4E-A3C4-2EE1D34E8821}" destId="{F839746C-49E2-45B5-B416-1F157E83829C}" srcOrd="0" destOrd="0" presId="urn:microsoft.com/office/officeart/2018/2/layout/IconVerticalSolidList"/>
    <dgm:cxn modelId="{D54A1C99-0726-4866-9517-EB007AA52398}" type="presParOf" srcId="{F839746C-49E2-45B5-B416-1F157E83829C}" destId="{E8EE91FD-38A8-4B5F-9CC2-AF5A620AA63F}" srcOrd="0" destOrd="0" presId="urn:microsoft.com/office/officeart/2018/2/layout/IconVerticalSolidList"/>
    <dgm:cxn modelId="{C19D0758-AB1C-4844-9C3B-CAAF167806A4}" type="presParOf" srcId="{F839746C-49E2-45B5-B416-1F157E83829C}" destId="{89A628B3-8497-40E2-BC00-1AE255DBB422}" srcOrd="1" destOrd="0" presId="urn:microsoft.com/office/officeart/2018/2/layout/IconVerticalSolidList"/>
    <dgm:cxn modelId="{F4046250-D64D-42D2-BBE3-11BB2496744D}" type="presParOf" srcId="{F839746C-49E2-45B5-B416-1F157E83829C}" destId="{C885CC51-5629-4131-A745-C5C49172EB13}" srcOrd="2" destOrd="0" presId="urn:microsoft.com/office/officeart/2018/2/layout/IconVerticalSolidList"/>
    <dgm:cxn modelId="{3126247D-DE80-4AA7-986D-CC09627356AD}" type="presParOf" srcId="{F839746C-49E2-45B5-B416-1F157E83829C}" destId="{542BF5A8-9C07-4F38-9541-6F1BD450D993}" srcOrd="3" destOrd="0" presId="urn:microsoft.com/office/officeart/2018/2/layout/IconVerticalSolidList"/>
    <dgm:cxn modelId="{29980278-8FC1-4BEC-804E-D2A75A2683D5}" type="presParOf" srcId="{212CC11C-A861-4F4E-A3C4-2EE1D34E8821}" destId="{63FB61D0-A58C-4FC5-A974-23B54654939C}" srcOrd="1" destOrd="0" presId="urn:microsoft.com/office/officeart/2018/2/layout/IconVerticalSolidList"/>
    <dgm:cxn modelId="{AD0E7548-27B0-4910-A796-61AF52A680C0}" type="presParOf" srcId="{212CC11C-A861-4F4E-A3C4-2EE1D34E8821}" destId="{69C1D617-12BD-4D74-AC29-6B9634C7EB4B}" srcOrd="2" destOrd="0" presId="urn:microsoft.com/office/officeart/2018/2/layout/IconVerticalSolidList"/>
    <dgm:cxn modelId="{48EA89D9-F817-4F3D-8605-F606EBC08CFE}" type="presParOf" srcId="{69C1D617-12BD-4D74-AC29-6B9634C7EB4B}" destId="{A2D9BECF-8AD0-4BD7-BC86-3F972C80DF79}" srcOrd="0" destOrd="0" presId="urn:microsoft.com/office/officeart/2018/2/layout/IconVerticalSolidList"/>
    <dgm:cxn modelId="{6D8BAD83-05FF-4BBB-8BB5-8CB333380B7A}" type="presParOf" srcId="{69C1D617-12BD-4D74-AC29-6B9634C7EB4B}" destId="{EA9F97DD-DA74-4973-8FE3-C4F77A313FC9}" srcOrd="1" destOrd="0" presId="urn:microsoft.com/office/officeart/2018/2/layout/IconVerticalSolidList"/>
    <dgm:cxn modelId="{E11C4F62-6CF4-4CC8-828C-7883225BAB42}" type="presParOf" srcId="{69C1D617-12BD-4D74-AC29-6B9634C7EB4B}" destId="{AF13F4A9-9688-43D8-B461-13955260C9C8}" srcOrd="2" destOrd="0" presId="urn:microsoft.com/office/officeart/2018/2/layout/IconVerticalSolidList"/>
    <dgm:cxn modelId="{D891B363-2A90-4550-863A-D9ED3266EF01}" type="presParOf" srcId="{69C1D617-12BD-4D74-AC29-6B9634C7EB4B}" destId="{DCD0031F-03DA-46E7-B607-4A41F563D9D1}" srcOrd="3" destOrd="0" presId="urn:microsoft.com/office/officeart/2018/2/layout/IconVerticalSolidList"/>
    <dgm:cxn modelId="{4EAD07E1-5F30-4F84-B946-A267756D9CD4}" type="presParOf" srcId="{212CC11C-A861-4F4E-A3C4-2EE1D34E8821}" destId="{27E69ABC-15EC-4E4E-B0C0-3A2858614781}" srcOrd="3" destOrd="0" presId="urn:microsoft.com/office/officeart/2018/2/layout/IconVerticalSolidList"/>
    <dgm:cxn modelId="{D4EB5A9A-F1F9-4B00-96DA-F739D2CFB2D4}" type="presParOf" srcId="{212CC11C-A861-4F4E-A3C4-2EE1D34E8821}" destId="{8D6AB128-3F49-467A-AD6E-AD38737D8491}" srcOrd="4" destOrd="0" presId="urn:microsoft.com/office/officeart/2018/2/layout/IconVerticalSolidList"/>
    <dgm:cxn modelId="{7F5D5647-5F58-4802-8398-56B6508544B8}" type="presParOf" srcId="{8D6AB128-3F49-467A-AD6E-AD38737D8491}" destId="{DDC2AD66-E73C-433C-8E22-8E3C9EEED745}" srcOrd="0" destOrd="0" presId="urn:microsoft.com/office/officeart/2018/2/layout/IconVerticalSolidList"/>
    <dgm:cxn modelId="{E060B8CA-F802-4F48-AE0C-95778F0872FF}" type="presParOf" srcId="{8D6AB128-3F49-467A-AD6E-AD38737D8491}" destId="{E07AB730-C2F3-4389-9952-2E61F00C4B52}" srcOrd="1" destOrd="0" presId="urn:microsoft.com/office/officeart/2018/2/layout/IconVerticalSolidList"/>
    <dgm:cxn modelId="{2BEE906F-48CF-45C7-82CC-1B0ADB524DDB}" type="presParOf" srcId="{8D6AB128-3F49-467A-AD6E-AD38737D8491}" destId="{15770037-4993-4393-BE38-AB5367DC634E}" srcOrd="2" destOrd="0" presId="urn:microsoft.com/office/officeart/2018/2/layout/IconVerticalSolidList"/>
    <dgm:cxn modelId="{21926EA2-1D16-4A02-B2AC-8B4FCA119E4D}" type="presParOf" srcId="{8D6AB128-3F49-467A-AD6E-AD38737D8491}" destId="{4C116D93-DE63-4937-8333-9E899C48E8D7}" srcOrd="3" destOrd="0" presId="urn:microsoft.com/office/officeart/2018/2/layout/IconVerticalSolidList"/>
    <dgm:cxn modelId="{857C7A4D-3426-470F-85AA-9A7C375EA3D0}" type="presParOf" srcId="{212CC11C-A861-4F4E-A3C4-2EE1D34E8821}" destId="{8A5F7200-0133-4FE5-95A2-DD78A1B2FF9A}" srcOrd="5" destOrd="0" presId="urn:microsoft.com/office/officeart/2018/2/layout/IconVerticalSolidList"/>
    <dgm:cxn modelId="{FF986BCF-FE6A-464C-A0D6-C7386D8A6020}" type="presParOf" srcId="{212CC11C-A861-4F4E-A3C4-2EE1D34E8821}" destId="{D5BC090A-3BF1-48C8-9295-024B66EBA8CA}" srcOrd="6" destOrd="0" presId="urn:microsoft.com/office/officeart/2018/2/layout/IconVerticalSolidList"/>
    <dgm:cxn modelId="{23D37B50-12D0-4DD4-9446-F27579DA65EC}" type="presParOf" srcId="{D5BC090A-3BF1-48C8-9295-024B66EBA8CA}" destId="{D1F382CC-3785-497E-B9A6-84047E13CC60}" srcOrd="0" destOrd="0" presId="urn:microsoft.com/office/officeart/2018/2/layout/IconVerticalSolidList"/>
    <dgm:cxn modelId="{E9715016-0B02-44E4-BD10-C1B347E06252}" type="presParOf" srcId="{D5BC090A-3BF1-48C8-9295-024B66EBA8CA}" destId="{EA52ED68-88A9-4595-83BC-4F0CD941B220}" srcOrd="1" destOrd="0" presId="urn:microsoft.com/office/officeart/2018/2/layout/IconVerticalSolidList"/>
    <dgm:cxn modelId="{9FB075B7-7CA4-47A1-AD24-4D5D2D54336C}" type="presParOf" srcId="{D5BC090A-3BF1-48C8-9295-024B66EBA8CA}" destId="{A543D19E-8CAC-4123-8FD5-11C13AAE3CD5}" srcOrd="2" destOrd="0" presId="urn:microsoft.com/office/officeart/2018/2/layout/IconVerticalSolidList"/>
    <dgm:cxn modelId="{A7EC4671-4388-4669-8CBB-0686855EB5B8}" type="presParOf" srcId="{D5BC090A-3BF1-48C8-9295-024B66EBA8CA}" destId="{86259237-8879-4615-9F78-F4E4251479CD}" srcOrd="3" destOrd="0" presId="urn:microsoft.com/office/officeart/2018/2/layout/IconVerticalSolidList"/>
    <dgm:cxn modelId="{CA620AA1-6056-4F2A-A545-69F646A22C09}" type="presParOf" srcId="{212CC11C-A861-4F4E-A3C4-2EE1D34E8821}" destId="{2860FB28-B3B7-43D0-A658-CF55BC4DAB65}" srcOrd="7" destOrd="0" presId="urn:microsoft.com/office/officeart/2018/2/layout/IconVerticalSolidList"/>
    <dgm:cxn modelId="{8A866918-143F-4829-BBB7-355333E0E419}" type="presParOf" srcId="{212CC11C-A861-4F4E-A3C4-2EE1D34E8821}" destId="{0FB22372-E439-42A7-AAA0-C3264E910B76}" srcOrd="8" destOrd="0" presId="urn:microsoft.com/office/officeart/2018/2/layout/IconVerticalSolidList"/>
    <dgm:cxn modelId="{FB02BF5E-F88C-4E04-AC06-F4395EC34292}" type="presParOf" srcId="{0FB22372-E439-42A7-AAA0-C3264E910B76}" destId="{F36E4B26-58B1-4426-9734-8B260BB11A8E}" srcOrd="0" destOrd="0" presId="urn:microsoft.com/office/officeart/2018/2/layout/IconVerticalSolidList"/>
    <dgm:cxn modelId="{2FAEBC40-D7EC-46D1-81D1-C107BC693911}" type="presParOf" srcId="{0FB22372-E439-42A7-AAA0-C3264E910B76}" destId="{EC16102A-D60B-42A9-A6DB-1BA71E767100}" srcOrd="1" destOrd="0" presId="urn:microsoft.com/office/officeart/2018/2/layout/IconVerticalSolidList"/>
    <dgm:cxn modelId="{071005CF-81A7-4B00-88BA-5CDA2D428218}" type="presParOf" srcId="{0FB22372-E439-42A7-AAA0-C3264E910B76}" destId="{5732D118-5FC3-45F2-88FC-1B5F30A77636}" srcOrd="2" destOrd="0" presId="urn:microsoft.com/office/officeart/2018/2/layout/IconVerticalSolidList"/>
    <dgm:cxn modelId="{BD454DBC-621A-4A34-817C-D38B13702260}" type="presParOf" srcId="{0FB22372-E439-42A7-AAA0-C3264E910B76}" destId="{B741B478-0E0A-4A32-BB97-909FA8C71CC8}" srcOrd="3" destOrd="0" presId="urn:microsoft.com/office/officeart/2018/2/layout/IconVerticalSolidList"/>
    <dgm:cxn modelId="{C8C98AEE-83E0-41F8-9E9A-DFA337E842DC}" type="presParOf" srcId="{212CC11C-A861-4F4E-A3C4-2EE1D34E8821}" destId="{012BCD6C-D77F-4E80-B92C-FA3A883911B5}" srcOrd="9" destOrd="0" presId="urn:microsoft.com/office/officeart/2018/2/layout/IconVerticalSolidList"/>
    <dgm:cxn modelId="{9DD8C9A6-C669-4A4C-8E4E-7E8044C9D2A3}" type="presParOf" srcId="{212CC11C-A861-4F4E-A3C4-2EE1D34E8821}" destId="{B5FD0AAA-5EFE-4161-865E-44187DD0C2BC}" srcOrd="10" destOrd="0" presId="urn:microsoft.com/office/officeart/2018/2/layout/IconVerticalSolidList"/>
    <dgm:cxn modelId="{9BD5F2ED-9F55-4E74-946E-F9DB7C6AF2DB}" type="presParOf" srcId="{B5FD0AAA-5EFE-4161-865E-44187DD0C2BC}" destId="{4ED1A094-CA2D-4517-AE81-B29853B45C5F}" srcOrd="0" destOrd="0" presId="urn:microsoft.com/office/officeart/2018/2/layout/IconVerticalSolidList"/>
    <dgm:cxn modelId="{9DFDA3CD-C5B9-4CB9-95B3-245FE81C021D}" type="presParOf" srcId="{B5FD0AAA-5EFE-4161-865E-44187DD0C2BC}" destId="{7DF10F5B-A5E9-4D5F-98F3-198FF018555D}" srcOrd="1" destOrd="0" presId="urn:microsoft.com/office/officeart/2018/2/layout/IconVerticalSolidList"/>
    <dgm:cxn modelId="{C9E20202-3C80-4FF5-95BF-B2FA4B704C40}" type="presParOf" srcId="{B5FD0AAA-5EFE-4161-865E-44187DD0C2BC}" destId="{D6EF798A-A03B-4351-89E3-8DFBAF8BF65D}" srcOrd="2" destOrd="0" presId="urn:microsoft.com/office/officeart/2018/2/layout/IconVerticalSolidList"/>
    <dgm:cxn modelId="{DC1CEAEF-A9AA-4A7A-B392-C797DBD05C16}" type="presParOf" srcId="{B5FD0AAA-5EFE-4161-865E-44187DD0C2BC}" destId="{D0B22D56-9AD6-4052-AB78-F8BCCFA255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BFFDF2-837E-4060-8ED7-5C7D98C6778D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5E7B26DF-E376-4D3E-81AD-5DCCB1471877}">
      <dgm:prSet phldrT="[文本]" custT="1"/>
      <dgm:spPr/>
      <dgm:t>
        <a:bodyPr/>
        <a:lstStyle/>
        <a:p>
          <a:r>
            <a:rPr lang="en-CA" sz="2000" b="1" dirty="0"/>
            <a:t>4 Vehicle Clusters</a:t>
          </a:r>
        </a:p>
      </dgm:t>
    </dgm:pt>
    <dgm:pt modelId="{3091818F-99DB-42C9-B732-FBFE5E3C4700}" type="parTrans" cxnId="{DC770A9E-4F8F-4662-8E39-CF626C9A79D1}">
      <dgm:prSet/>
      <dgm:spPr/>
      <dgm:t>
        <a:bodyPr/>
        <a:lstStyle/>
        <a:p>
          <a:endParaRPr lang="en-CA" sz="2000"/>
        </a:p>
      </dgm:t>
    </dgm:pt>
    <dgm:pt modelId="{2B2BAE4F-DA82-4952-8832-290CE8FF5413}" type="sibTrans" cxnId="{DC770A9E-4F8F-4662-8E39-CF626C9A79D1}">
      <dgm:prSet/>
      <dgm:spPr/>
      <dgm:t>
        <a:bodyPr/>
        <a:lstStyle/>
        <a:p>
          <a:endParaRPr lang="en-CA" sz="2000"/>
        </a:p>
      </dgm:t>
    </dgm:pt>
    <dgm:pt modelId="{79B35BAC-D03C-437D-81C2-6322419138F6}">
      <dgm:prSet phldrT="[文本]" custT="1"/>
      <dgm:spPr/>
      <dgm:t>
        <a:bodyPr/>
        <a:lstStyle/>
        <a:p>
          <a:r>
            <a:rPr lang="en-CA" sz="2000" b="1" dirty="0">
              <a:highlight>
                <a:srgbClr val="6F9DC3"/>
              </a:highlight>
            </a:rPr>
            <a:t>Long Distance Traveling</a:t>
          </a:r>
        </a:p>
        <a:p>
          <a:r>
            <a:rPr lang="en-CA" sz="2000" b="0" dirty="0"/>
            <a:t>(fewer but long trips, commuting)</a:t>
          </a:r>
        </a:p>
        <a:p>
          <a:r>
            <a:rPr lang="en-CA" sz="1600" b="1" i="0" dirty="0"/>
            <a:t>#Trip:2.05 (</a:t>
          </a:r>
          <a:r>
            <a:rPr lang="en-CA" sz="1600" b="1" i="1" dirty="0" err="1"/>
            <a:t>aveg</a:t>
          </a:r>
          <a:r>
            <a:rPr lang="en-CA" sz="1600" b="1" i="1" dirty="0"/>
            <a:t>); Tot dist.: 48%</a:t>
          </a:r>
          <a:endParaRPr lang="en-CA" sz="1600" i="1" dirty="0"/>
        </a:p>
      </dgm:t>
    </dgm:pt>
    <dgm:pt modelId="{980C4C12-436A-4560-9285-6CA200DF1756}" type="parTrans" cxnId="{89188513-6881-4311-88BB-4632510CA2F3}">
      <dgm:prSet/>
      <dgm:spPr/>
      <dgm:t>
        <a:bodyPr/>
        <a:lstStyle/>
        <a:p>
          <a:endParaRPr lang="en-CA" sz="2000"/>
        </a:p>
      </dgm:t>
    </dgm:pt>
    <dgm:pt modelId="{05781FC2-C535-43E6-9770-506ADA786CB8}" type="sibTrans" cxnId="{89188513-6881-4311-88BB-4632510CA2F3}">
      <dgm:prSet/>
      <dgm:spPr/>
      <dgm:t>
        <a:bodyPr/>
        <a:lstStyle/>
        <a:p>
          <a:endParaRPr lang="en-CA" sz="2000"/>
        </a:p>
      </dgm:t>
    </dgm:pt>
    <dgm:pt modelId="{8601CBF6-3163-401F-9100-82D3C41E17D0}">
      <dgm:prSet phldrT="[文本]" custT="1"/>
      <dgm:spPr/>
      <dgm:t>
        <a:bodyPr/>
        <a:lstStyle/>
        <a:p>
          <a:r>
            <a:rPr lang="en-CA" sz="2000" dirty="0"/>
            <a:t>Morning &amp; Evening </a:t>
          </a:r>
        </a:p>
      </dgm:t>
    </dgm:pt>
    <dgm:pt modelId="{C8AEB988-C21E-4668-8B0A-9206C90930D0}" type="parTrans" cxnId="{24C50A35-EFE4-4E8A-8DAE-B3F5E9E51A63}">
      <dgm:prSet/>
      <dgm:spPr/>
      <dgm:t>
        <a:bodyPr/>
        <a:lstStyle/>
        <a:p>
          <a:endParaRPr lang="en-CA" sz="2000"/>
        </a:p>
      </dgm:t>
    </dgm:pt>
    <dgm:pt modelId="{7FF363BA-24FA-4FD4-8059-265C7ED4611F}" type="sibTrans" cxnId="{24C50A35-EFE4-4E8A-8DAE-B3F5E9E51A63}">
      <dgm:prSet/>
      <dgm:spPr/>
      <dgm:t>
        <a:bodyPr/>
        <a:lstStyle/>
        <a:p>
          <a:endParaRPr lang="en-CA" sz="2000"/>
        </a:p>
      </dgm:t>
    </dgm:pt>
    <dgm:pt modelId="{084CE431-0831-4A5D-A3F5-8769D47A07BA}">
      <dgm:prSet custT="1"/>
      <dgm:spPr/>
      <dgm:t>
        <a:bodyPr/>
        <a:lstStyle/>
        <a:p>
          <a:r>
            <a:rPr lang="en-CA" sz="2000" b="1" dirty="0">
              <a:highlight>
                <a:srgbClr val="6F9DC3"/>
              </a:highlight>
            </a:rPr>
            <a:t>Morning Activity Based</a:t>
          </a:r>
        </a:p>
        <a:p>
          <a:r>
            <a:rPr lang="en-CA" sz="1800" b="0" dirty="0"/>
            <a:t>(moderate trips, temporally imbalanced)</a:t>
          </a:r>
        </a:p>
        <a:p>
          <a:r>
            <a:rPr lang="en-CA" sz="1600" b="1" i="0" dirty="0"/>
            <a:t>#</a:t>
          </a:r>
          <a:r>
            <a:rPr lang="en-CA" sz="1600" b="1" i="1" dirty="0"/>
            <a:t>Trip:2.53 (</a:t>
          </a:r>
          <a:r>
            <a:rPr lang="en-CA" sz="1600" b="1" i="1" dirty="0" err="1"/>
            <a:t>aveg</a:t>
          </a:r>
          <a:r>
            <a:rPr lang="en-CA" sz="1600" b="1" i="1" dirty="0"/>
            <a:t>); Tot dist.: 25%</a:t>
          </a:r>
        </a:p>
      </dgm:t>
    </dgm:pt>
    <dgm:pt modelId="{28D06305-1E2C-4D01-B549-CF69960EF7FC}" type="parTrans" cxnId="{C86E2A0A-84D0-4178-BFAB-E888074B5B3F}">
      <dgm:prSet/>
      <dgm:spPr/>
      <dgm:t>
        <a:bodyPr/>
        <a:lstStyle/>
        <a:p>
          <a:endParaRPr lang="en-CA" sz="2000"/>
        </a:p>
      </dgm:t>
    </dgm:pt>
    <dgm:pt modelId="{C5C29641-97AF-42EB-9BFD-B90D9F1D47FE}" type="sibTrans" cxnId="{C86E2A0A-84D0-4178-BFAB-E888074B5B3F}">
      <dgm:prSet/>
      <dgm:spPr/>
      <dgm:t>
        <a:bodyPr/>
        <a:lstStyle/>
        <a:p>
          <a:endParaRPr lang="en-CA" sz="2000"/>
        </a:p>
      </dgm:t>
    </dgm:pt>
    <dgm:pt modelId="{70BC179E-61B0-4D69-8E45-EF1E380C8DEB}">
      <dgm:prSet custT="1"/>
      <dgm:spPr/>
      <dgm:t>
        <a:bodyPr/>
        <a:lstStyle/>
        <a:p>
          <a:r>
            <a:rPr lang="en-CA" sz="2000" b="1" dirty="0">
              <a:highlight>
                <a:srgbClr val="6F9DC3"/>
              </a:highlight>
            </a:rPr>
            <a:t>Evening Activity Based</a:t>
          </a:r>
        </a:p>
        <a:p>
          <a:r>
            <a:rPr lang="en-CA" sz="1800" b="0" dirty="0"/>
            <a:t>(moderate trips, temporally imbalanced)</a:t>
          </a:r>
          <a:endParaRPr lang="en-CA" sz="1800" b="1" dirty="0"/>
        </a:p>
        <a:p>
          <a:r>
            <a:rPr lang="en-CA" sz="1600" b="1" i="1" dirty="0"/>
            <a:t>#Trip:2.58 (</a:t>
          </a:r>
          <a:r>
            <a:rPr lang="en-CA" sz="1600" b="1" i="1" dirty="0" err="1"/>
            <a:t>aveg</a:t>
          </a:r>
          <a:r>
            <a:rPr lang="en-CA" sz="1600" b="1" i="1" dirty="0"/>
            <a:t>)</a:t>
          </a:r>
          <a:r>
            <a:rPr lang="en-CA" sz="1600" b="1" dirty="0"/>
            <a:t>; </a:t>
          </a:r>
          <a:r>
            <a:rPr lang="en-CA" sz="1600" b="1" i="1" dirty="0"/>
            <a:t>Tot dist.: 12%</a:t>
          </a:r>
        </a:p>
      </dgm:t>
    </dgm:pt>
    <dgm:pt modelId="{62B24289-A410-4364-AC8A-ED378304C413}" type="parTrans" cxnId="{654FB5A1-55B3-4D6C-8F11-417DE59B4E2E}">
      <dgm:prSet/>
      <dgm:spPr/>
      <dgm:t>
        <a:bodyPr/>
        <a:lstStyle/>
        <a:p>
          <a:endParaRPr lang="en-CA" sz="2000"/>
        </a:p>
      </dgm:t>
    </dgm:pt>
    <dgm:pt modelId="{28AC1167-AF71-4701-A50F-2AAE39B07AE4}" type="sibTrans" cxnId="{654FB5A1-55B3-4D6C-8F11-417DE59B4E2E}">
      <dgm:prSet/>
      <dgm:spPr/>
      <dgm:t>
        <a:bodyPr/>
        <a:lstStyle/>
        <a:p>
          <a:endParaRPr lang="en-CA" sz="2000"/>
        </a:p>
      </dgm:t>
    </dgm:pt>
    <dgm:pt modelId="{645E3947-2ABD-4C52-8E72-9C69B0B928DC}">
      <dgm:prSet custT="1"/>
      <dgm:spPr/>
      <dgm:t>
        <a:bodyPr/>
        <a:lstStyle/>
        <a:p>
          <a:r>
            <a:rPr lang="en-CA" sz="2000" b="1" kern="1200" dirty="0">
              <a:solidFill>
                <a:prstClr val="white"/>
              </a:solidFill>
              <a:highlight>
                <a:srgbClr val="6F9DC3"/>
              </a:highlight>
              <a:latin typeface="Century Gothic"/>
              <a:ea typeface="华文中宋"/>
              <a:cs typeface="+mn-cs"/>
            </a:rPr>
            <a:t>Frequent Activity Based</a:t>
          </a:r>
        </a:p>
        <a:p>
          <a:r>
            <a:rPr lang="en-CA" sz="2000" b="0" kern="1200" dirty="0">
              <a:solidFill>
                <a:prstClr val="white"/>
              </a:solidFill>
              <a:latin typeface="Century Gothic"/>
              <a:ea typeface="华文中宋"/>
              <a:cs typeface="+mn-cs"/>
            </a:rPr>
            <a:t>(more trips, frequent activity)</a:t>
          </a:r>
        </a:p>
        <a:p>
          <a:r>
            <a:rPr lang="en-CA" sz="1600" b="1" i="1" kern="1200" dirty="0"/>
            <a:t>#Trip:6.50 (</a:t>
          </a:r>
          <a:r>
            <a:rPr lang="en-CA" sz="1600" b="1" i="1" kern="1200" dirty="0" err="1"/>
            <a:t>aveg</a:t>
          </a:r>
          <a:r>
            <a:rPr lang="en-CA" sz="1600" b="1" i="1" kern="1200" dirty="0"/>
            <a:t>); Tot dist.: 15%</a:t>
          </a:r>
          <a:endParaRPr lang="en-CA" sz="1600" b="1" i="1" kern="1200" dirty="0">
            <a:solidFill>
              <a:prstClr val="white"/>
            </a:solidFill>
            <a:latin typeface="Century Gothic"/>
            <a:ea typeface="华文中宋"/>
            <a:cs typeface="+mn-cs"/>
          </a:endParaRPr>
        </a:p>
      </dgm:t>
    </dgm:pt>
    <dgm:pt modelId="{66E124EB-7453-45B4-A39A-23F23D7C4ADE}" type="parTrans" cxnId="{B5559BF4-17E4-4ECB-B588-860747C8A406}">
      <dgm:prSet/>
      <dgm:spPr/>
      <dgm:t>
        <a:bodyPr/>
        <a:lstStyle/>
        <a:p>
          <a:endParaRPr lang="en-CA" sz="2000"/>
        </a:p>
      </dgm:t>
    </dgm:pt>
    <dgm:pt modelId="{E5D3D608-D106-4EEB-AAE9-87B1B19479EC}" type="sibTrans" cxnId="{B5559BF4-17E4-4ECB-B588-860747C8A406}">
      <dgm:prSet/>
      <dgm:spPr/>
      <dgm:t>
        <a:bodyPr/>
        <a:lstStyle/>
        <a:p>
          <a:endParaRPr lang="en-CA" sz="2000"/>
        </a:p>
      </dgm:t>
    </dgm:pt>
    <dgm:pt modelId="{1F2A9B31-EDB7-4853-9C11-247FCA30AACE}" type="pres">
      <dgm:prSet presAssocID="{CBBFFDF2-837E-4060-8ED7-5C7D98C677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7EBB9EC-F4BE-4950-82E4-65CF2A1BAE62}" type="pres">
      <dgm:prSet presAssocID="{5E7B26DF-E376-4D3E-81AD-5DCCB1471877}" presName="hierRoot1" presStyleCnt="0">
        <dgm:presLayoutVars>
          <dgm:hierBranch val="init"/>
        </dgm:presLayoutVars>
      </dgm:prSet>
      <dgm:spPr/>
    </dgm:pt>
    <dgm:pt modelId="{CB6E4A47-7B8D-4DA5-BA0A-44D45C566912}" type="pres">
      <dgm:prSet presAssocID="{5E7B26DF-E376-4D3E-81AD-5DCCB1471877}" presName="rootComposite1" presStyleCnt="0"/>
      <dgm:spPr/>
    </dgm:pt>
    <dgm:pt modelId="{154EDC0F-1E2C-48A7-8E20-716CD28DDDE5}" type="pres">
      <dgm:prSet presAssocID="{5E7B26DF-E376-4D3E-81AD-5DCCB1471877}" presName="rootText1" presStyleLbl="node0" presStyleIdx="0" presStyleCnt="1" custScaleX="113943" custScaleY="116950">
        <dgm:presLayoutVars>
          <dgm:chPref val="3"/>
        </dgm:presLayoutVars>
      </dgm:prSet>
      <dgm:spPr/>
    </dgm:pt>
    <dgm:pt modelId="{5CEF535C-DA97-4134-9BAF-470796DC7D7F}" type="pres">
      <dgm:prSet presAssocID="{5E7B26DF-E376-4D3E-81AD-5DCCB1471877}" presName="rootConnector1" presStyleLbl="node1" presStyleIdx="0" presStyleCnt="0"/>
      <dgm:spPr/>
    </dgm:pt>
    <dgm:pt modelId="{0E94FD89-8AD0-4EA6-88DB-C712AC12786B}" type="pres">
      <dgm:prSet presAssocID="{5E7B26DF-E376-4D3E-81AD-5DCCB1471877}" presName="hierChild2" presStyleCnt="0"/>
      <dgm:spPr/>
    </dgm:pt>
    <dgm:pt modelId="{6B6B337A-2FDF-4B54-89DD-3508A973D189}" type="pres">
      <dgm:prSet presAssocID="{980C4C12-436A-4560-9285-6CA200DF1756}" presName="Name64" presStyleLbl="parChTrans1D2" presStyleIdx="0" presStyleCnt="3"/>
      <dgm:spPr/>
    </dgm:pt>
    <dgm:pt modelId="{6E5860A3-CCBB-4D29-AEA9-B7EC1BCC716E}" type="pres">
      <dgm:prSet presAssocID="{79B35BAC-D03C-437D-81C2-6322419138F6}" presName="hierRoot2" presStyleCnt="0">
        <dgm:presLayoutVars>
          <dgm:hierBranch val="init"/>
        </dgm:presLayoutVars>
      </dgm:prSet>
      <dgm:spPr/>
    </dgm:pt>
    <dgm:pt modelId="{7305C873-4F9B-4D26-96D1-5657493E7BD5}" type="pres">
      <dgm:prSet presAssocID="{79B35BAC-D03C-437D-81C2-6322419138F6}" presName="rootComposite" presStyleCnt="0"/>
      <dgm:spPr/>
    </dgm:pt>
    <dgm:pt modelId="{8160180D-96F3-475C-B615-EF9CB9AE9ACC}" type="pres">
      <dgm:prSet presAssocID="{79B35BAC-D03C-437D-81C2-6322419138F6}" presName="rootText" presStyleLbl="node2" presStyleIdx="0" presStyleCnt="3" custScaleX="223609" custScaleY="186057">
        <dgm:presLayoutVars>
          <dgm:chPref val="3"/>
        </dgm:presLayoutVars>
      </dgm:prSet>
      <dgm:spPr/>
    </dgm:pt>
    <dgm:pt modelId="{B678E0C5-4130-4B75-8A90-E540E59CB828}" type="pres">
      <dgm:prSet presAssocID="{79B35BAC-D03C-437D-81C2-6322419138F6}" presName="rootConnector" presStyleLbl="node2" presStyleIdx="0" presStyleCnt="3"/>
      <dgm:spPr/>
    </dgm:pt>
    <dgm:pt modelId="{1AA3332B-5304-4484-8D4D-9FFC8F8E5112}" type="pres">
      <dgm:prSet presAssocID="{79B35BAC-D03C-437D-81C2-6322419138F6}" presName="hierChild4" presStyleCnt="0"/>
      <dgm:spPr/>
    </dgm:pt>
    <dgm:pt modelId="{38CCFC9B-7240-43AE-9D50-65F569AA9E25}" type="pres">
      <dgm:prSet presAssocID="{79B35BAC-D03C-437D-81C2-6322419138F6}" presName="hierChild5" presStyleCnt="0"/>
      <dgm:spPr/>
    </dgm:pt>
    <dgm:pt modelId="{E6682E0F-68FB-431C-8644-785681D59A27}" type="pres">
      <dgm:prSet presAssocID="{C8AEB988-C21E-4668-8B0A-9206C90930D0}" presName="Name64" presStyleLbl="parChTrans1D2" presStyleIdx="1" presStyleCnt="3"/>
      <dgm:spPr/>
    </dgm:pt>
    <dgm:pt modelId="{8C6E4171-5548-46A6-A356-B4637BF575E5}" type="pres">
      <dgm:prSet presAssocID="{8601CBF6-3163-401F-9100-82D3C41E17D0}" presName="hierRoot2" presStyleCnt="0">
        <dgm:presLayoutVars>
          <dgm:hierBranch val="init"/>
        </dgm:presLayoutVars>
      </dgm:prSet>
      <dgm:spPr/>
    </dgm:pt>
    <dgm:pt modelId="{04EE74A5-E744-4955-A25D-B1D750569631}" type="pres">
      <dgm:prSet presAssocID="{8601CBF6-3163-401F-9100-82D3C41E17D0}" presName="rootComposite" presStyleCnt="0"/>
      <dgm:spPr/>
    </dgm:pt>
    <dgm:pt modelId="{5C149565-C702-4F44-8389-04EB59ED78CD}" type="pres">
      <dgm:prSet presAssocID="{8601CBF6-3163-401F-9100-82D3C41E17D0}" presName="rootText" presStyleLbl="node2" presStyleIdx="1" presStyleCnt="3" custScaleX="117550" custScaleY="116950">
        <dgm:presLayoutVars>
          <dgm:chPref val="3"/>
        </dgm:presLayoutVars>
      </dgm:prSet>
      <dgm:spPr/>
    </dgm:pt>
    <dgm:pt modelId="{63620F80-1D5F-41A1-BDD0-737CCCE2CC3E}" type="pres">
      <dgm:prSet presAssocID="{8601CBF6-3163-401F-9100-82D3C41E17D0}" presName="rootConnector" presStyleLbl="node2" presStyleIdx="1" presStyleCnt="3"/>
      <dgm:spPr/>
    </dgm:pt>
    <dgm:pt modelId="{E9FABD60-5AB1-4FEE-8359-3B739D1C125E}" type="pres">
      <dgm:prSet presAssocID="{8601CBF6-3163-401F-9100-82D3C41E17D0}" presName="hierChild4" presStyleCnt="0"/>
      <dgm:spPr/>
    </dgm:pt>
    <dgm:pt modelId="{598535CA-C417-436D-872F-7F0FFC492AE2}" type="pres">
      <dgm:prSet presAssocID="{28D06305-1E2C-4D01-B549-CF69960EF7FC}" presName="Name64" presStyleLbl="parChTrans1D3" presStyleIdx="0" presStyleCnt="2"/>
      <dgm:spPr/>
    </dgm:pt>
    <dgm:pt modelId="{0B3F807C-267A-47A1-A7A5-8B6B77FF5F2C}" type="pres">
      <dgm:prSet presAssocID="{084CE431-0831-4A5D-A3F5-8769D47A07BA}" presName="hierRoot2" presStyleCnt="0">
        <dgm:presLayoutVars>
          <dgm:hierBranch val="init"/>
        </dgm:presLayoutVars>
      </dgm:prSet>
      <dgm:spPr/>
    </dgm:pt>
    <dgm:pt modelId="{360B44EB-87C8-4DE4-99CC-482E1176C795}" type="pres">
      <dgm:prSet presAssocID="{084CE431-0831-4A5D-A3F5-8769D47A07BA}" presName="rootComposite" presStyleCnt="0"/>
      <dgm:spPr/>
    </dgm:pt>
    <dgm:pt modelId="{F8E00A3F-5955-4B0F-AC12-53CE4D562539}" type="pres">
      <dgm:prSet presAssocID="{084CE431-0831-4A5D-A3F5-8769D47A07BA}" presName="rootText" presStyleLbl="node3" presStyleIdx="0" presStyleCnt="2" custScaleX="223542" custScaleY="186057">
        <dgm:presLayoutVars>
          <dgm:chPref val="3"/>
        </dgm:presLayoutVars>
      </dgm:prSet>
      <dgm:spPr/>
    </dgm:pt>
    <dgm:pt modelId="{AB4FBDDC-A144-42BA-92B6-B328057AC0DD}" type="pres">
      <dgm:prSet presAssocID="{084CE431-0831-4A5D-A3F5-8769D47A07BA}" presName="rootConnector" presStyleLbl="node3" presStyleIdx="0" presStyleCnt="2"/>
      <dgm:spPr/>
    </dgm:pt>
    <dgm:pt modelId="{0DE83A08-CF75-43D4-82C4-1C6096E6E247}" type="pres">
      <dgm:prSet presAssocID="{084CE431-0831-4A5D-A3F5-8769D47A07BA}" presName="hierChild4" presStyleCnt="0"/>
      <dgm:spPr/>
    </dgm:pt>
    <dgm:pt modelId="{93CC25B1-5015-4D39-9CB1-D98FC5D623DA}" type="pres">
      <dgm:prSet presAssocID="{084CE431-0831-4A5D-A3F5-8769D47A07BA}" presName="hierChild5" presStyleCnt="0"/>
      <dgm:spPr/>
    </dgm:pt>
    <dgm:pt modelId="{E9DD4390-2F33-42CE-847A-329B350953F0}" type="pres">
      <dgm:prSet presAssocID="{62B24289-A410-4364-AC8A-ED378304C413}" presName="Name64" presStyleLbl="parChTrans1D3" presStyleIdx="1" presStyleCnt="2"/>
      <dgm:spPr/>
    </dgm:pt>
    <dgm:pt modelId="{ED3B07EE-CC3F-4E5C-879D-322E2DCED651}" type="pres">
      <dgm:prSet presAssocID="{70BC179E-61B0-4D69-8E45-EF1E380C8DEB}" presName="hierRoot2" presStyleCnt="0">
        <dgm:presLayoutVars>
          <dgm:hierBranch val="init"/>
        </dgm:presLayoutVars>
      </dgm:prSet>
      <dgm:spPr/>
    </dgm:pt>
    <dgm:pt modelId="{C5F3BE42-976A-4F36-99B0-E110FE30B6F4}" type="pres">
      <dgm:prSet presAssocID="{70BC179E-61B0-4D69-8E45-EF1E380C8DEB}" presName="rootComposite" presStyleCnt="0"/>
      <dgm:spPr/>
    </dgm:pt>
    <dgm:pt modelId="{EF395599-7DB4-4346-9B59-5F15A4FC7573}" type="pres">
      <dgm:prSet presAssocID="{70BC179E-61B0-4D69-8E45-EF1E380C8DEB}" presName="rootText" presStyleLbl="node3" presStyleIdx="1" presStyleCnt="2" custScaleX="223542" custScaleY="186057">
        <dgm:presLayoutVars>
          <dgm:chPref val="3"/>
        </dgm:presLayoutVars>
      </dgm:prSet>
      <dgm:spPr/>
    </dgm:pt>
    <dgm:pt modelId="{52F382C1-16D9-4FEF-9D23-6B1CEC0081D2}" type="pres">
      <dgm:prSet presAssocID="{70BC179E-61B0-4D69-8E45-EF1E380C8DEB}" presName="rootConnector" presStyleLbl="node3" presStyleIdx="1" presStyleCnt="2"/>
      <dgm:spPr/>
    </dgm:pt>
    <dgm:pt modelId="{7ED5D5D2-198F-487D-A832-52269460D65F}" type="pres">
      <dgm:prSet presAssocID="{70BC179E-61B0-4D69-8E45-EF1E380C8DEB}" presName="hierChild4" presStyleCnt="0"/>
      <dgm:spPr/>
    </dgm:pt>
    <dgm:pt modelId="{9D2DD3D4-797A-49D9-B370-2C126CF64A09}" type="pres">
      <dgm:prSet presAssocID="{70BC179E-61B0-4D69-8E45-EF1E380C8DEB}" presName="hierChild5" presStyleCnt="0"/>
      <dgm:spPr/>
    </dgm:pt>
    <dgm:pt modelId="{7C61DAB8-572B-419D-8206-C11C7244982C}" type="pres">
      <dgm:prSet presAssocID="{8601CBF6-3163-401F-9100-82D3C41E17D0}" presName="hierChild5" presStyleCnt="0"/>
      <dgm:spPr/>
    </dgm:pt>
    <dgm:pt modelId="{EE11C500-3434-43A4-B775-D6FF80A9C3C9}" type="pres">
      <dgm:prSet presAssocID="{66E124EB-7453-45B4-A39A-23F23D7C4ADE}" presName="Name64" presStyleLbl="parChTrans1D2" presStyleIdx="2" presStyleCnt="3"/>
      <dgm:spPr/>
    </dgm:pt>
    <dgm:pt modelId="{3F23A02E-738A-40AB-8068-A427C14A49AD}" type="pres">
      <dgm:prSet presAssocID="{645E3947-2ABD-4C52-8E72-9C69B0B928DC}" presName="hierRoot2" presStyleCnt="0">
        <dgm:presLayoutVars>
          <dgm:hierBranch val="init"/>
        </dgm:presLayoutVars>
      </dgm:prSet>
      <dgm:spPr/>
    </dgm:pt>
    <dgm:pt modelId="{05D4D746-AC6E-4FB6-A522-6F17F5628A48}" type="pres">
      <dgm:prSet presAssocID="{645E3947-2ABD-4C52-8E72-9C69B0B928DC}" presName="rootComposite" presStyleCnt="0"/>
      <dgm:spPr/>
    </dgm:pt>
    <dgm:pt modelId="{7F790B0C-2670-4B9E-BC0F-C617E613AC8B}" type="pres">
      <dgm:prSet presAssocID="{645E3947-2ABD-4C52-8E72-9C69B0B928DC}" presName="rootText" presStyleLbl="node2" presStyleIdx="2" presStyleCnt="3" custScaleX="223684" custScaleY="186057">
        <dgm:presLayoutVars>
          <dgm:chPref val="3"/>
        </dgm:presLayoutVars>
      </dgm:prSet>
      <dgm:spPr/>
    </dgm:pt>
    <dgm:pt modelId="{0288E837-67F1-4818-BDE1-7387C97D2526}" type="pres">
      <dgm:prSet presAssocID="{645E3947-2ABD-4C52-8E72-9C69B0B928DC}" presName="rootConnector" presStyleLbl="node2" presStyleIdx="2" presStyleCnt="3"/>
      <dgm:spPr/>
    </dgm:pt>
    <dgm:pt modelId="{2C9E6B9A-7944-4A2A-AAC5-277DD1F0FC64}" type="pres">
      <dgm:prSet presAssocID="{645E3947-2ABD-4C52-8E72-9C69B0B928DC}" presName="hierChild4" presStyleCnt="0"/>
      <dgm:spPr/>
    </dgm:pt>
    <dgm:pt modelId="{1BA99469-EF3E-4BF0-8E22-D093CDE4BD49}" type="pres">
      <dgm:prSet presAssocID="{645E3947-2ABD-4C52-8E72-9C69B0B928DC}" presName="hierChild5" presStyleCnt="0"/>
      <dgm:spPr/>
    </dgm:pt>
    <dgm:pt modelId="{2655BA0C-76C9-4677-943A-2C553A1A6486}" type="pres">
      <dgm:prSet presAssocID="{5E7B26DF-E376-4D3E-81AD-5DCCB1471877}" presName="hierChild3" presStyleCnt="0"/>
      <dgm:spPr/>
    </dgm:pt>
  </dgm:ptLst>
  <dgm:cxnLst>
    <dgm:cxn modelId="{C86E2A0A-84D0-4178-BFAB-E888074B5B3F}" srcId="{8601CBF6-3163-401F-9100-82D3C41E17D0}" destId="{084CE431-0831-4A5D-A3F5-8769D47A07BA}" srcOrd="0" destOrd="0" parTransId="{28D06305-1E2C-4D01-B549-CF69960EF7FC}" sibTransId="{C5C29641-97AF-42EB-9BFD-B90D9F1D47FE}"/>
    <dgm:cxn modelId="{89188513-6881-4311-88BB-4632510CA2F3}" srcId="{5E7B26DF-E376-4D3E-81AD-5DCCB1471877}" destId="{79B35BAC-D03C-437D-81C2-6322419138F6}" srcOrd="0" destOrd="0" parTransId="{980C4C12-436A-4560-9285-6CA200DF1756}" sibTransId="{05781FC2-C535-43E6-9770-506ADA786CB8}"/>
    <dgm:cxn modelId="{83B6DF1C-6D5B-4D3C-8E3A-DF9D851CC3AA}" type="presOf" srcId="{645E3947-2ABD-4C52-8E72-9C69B0B928DC}" destId="{7F790B0C-2670-4B9E-BC0F-C617E613AC8B}" srcOrd="0" destOrd="0" presId="urn:microsoft.com/office/officeart/2009/3/layout/HorizontalOrganizationChart"/>
    <dgm:cxn modelId="{24C50A35-EFE4-4E8A-8DAE-B3F5E9E51A63}" srcId="{5E7B26DF-E376-4D3E-81AD-5DCCB1471877}" destId="{8601CBF6-3163-401F-9100-82D3C41E17D0}" srcOrd="1" destOrd="0" parTransId="{C8AEB988-C21E-4668-8B0A-9206C90930D0}" sibTransId="{7FF363BA-24FA-4FD4-8059-265C7ED4611F}"/>
    <dgm:cxn modelId="{C5928339-3BBB-49A5-90C1-D5E6C6C54785}" type="presOf" srcId="{084CE431-0831-4A5D-A3F5-8769D47A07BA}" destId="{AB4FBDDC-A144-42BA-92B6-B328057AC0DD}" srcOrd="1" destOrd="0" presId="urn:microsoft.com/office/officeart/2009/3/layout/HorizontalOrganizationChart"/>
    <dgm:cxn modelId="{E1A80C43-6C30-48A1-BA81-90040623994D}" type="presOf" srcId="{084CE431-0831-4A5D-A3F5-8769D47A07BA}" destId="{F8E00A3F-5955-4B0F-AC12-53CE4D562539}" srcOrd="0" destOrd="0" presId="urn:microsoft.com/office/officeart/2009/3/layout/HorizontalOrganizationChart"/>
    <dgm:cxn modelId="{BBE2154B-60DD-439E-834F-CEFF9B8DF244}" type="presOf" srcId="{CBBFFDF2-837E-4060-8ED7-5C7D98C6778D}" destId="{1F2A9B31-EDB7-4853-9C11-247FCA30AACE}" srcOrd="0" destOrd="0" presId="urn:microsoft.com/office/officeart/2009/3/layout/HorizontalOrganizationChart"/>
    <dgm:cxn modelId="{E866654E-61A9-467E-B9B0-F20E8D8BE935}" type="presOf" srcId="{79B35BAC-D03C-437D-81C2-6322419138F6}" destId="{B678E0C5-4130-4B75-8A90-E540E59CB828}" srcOrd="1" destOrd="0" presId="urn:microsoft.com/office/officeart/2009/3/layout/HorizontalOrganizationChart"/>
    <dgm:cxn modelId="{B527BB7B-F99E-4850-BDE7-405B9EEBFEFE}" type="presOf" srcId="{79B35BAC-D03C-437D-81C2-6322419138F6}" destId="{8160180D-96F3-475C-B615-EF9CB9AE9ACC}" srcOrd="0" destOrd="0" presId="urn:microsoft.com/office/officeart/2009/3/layout/HorizontalOrganizationChart"/>
    <dgm:cxn modelId="{87C99087-B818-4A93-8449-E5BED0E611B3}" type="presOf" srcId="{5E7B26DF-E376-4D3E-81AD-5DCCB1471877}" destId="{154EDC0F-1E2C-48A7-8E20-716CD28DDDE5}" srcOrd="0" destOrd="0" presId="urn:microsoft.com/office/officeart/2009/3/layout/HorizontalOrganizationChart"/>
    <dgm:cxn modelId="{0405A78C-696A-4D35-B080-C3BAFE11A550}" type="presOf" srcId="{28D06305-1E2C-4D01-B549-CF69960EF7FC}" destId="{598535CA-C417-436D-872F-7F0FFC492AE2}" srcOrd="0" destOrd="0" presId="urn:microsoft.com/office/officeart/2009/3/layout/HorizontalOrganizationChart"/>
    <dgm:cxn modelId="{E8AF7D9B-D243-4337-BE5D-33C08D137955}" type="presOf" srcId="{62B24289-A410-4364-AC8A-ED378304C413}" destId="{E9DD4390-2F33-42CE-847A-329B350953F0}" srcOrd="0" destOrd="0" presId="urn:microsoft.com/office/officeart/2009/3/layout/HorizontalOrganizationChart"/>
    <dgm:cxn modelId="{DC770A9E-4F8F-4662-8E39-CF626C9A79D1}" srcId="{CBBFFDF2-837E-4060-8ED7-5C7D98C6778D}" destId="{5E7B26DF-E376-4D3E-81AD-5DCCB1471877}" srcOrd="0" destOrd="0" parTransId="{3091818F-99DB-42C9-B732-FBFE5E3C4700}" sibTransId="{2B2BAE4F-DA82-4952-8832-290CE8FF5413}"/>
    <dgm:cxn modelId="{654FB5A1-55B3-4D6C-8F11-417DE59B4E2E}" srcId="{8601CBF6-3163-401F-9100-82D3C41E17D0}" destId="{70BC179E-61B0-4D69-8E45-EF1E380C8DEB}" srcOrd="1" destOrd="0" parTransId="{62B24289-A410-4364-AC8A-ED378304C413}" sibTransId="{28AC1167-AF71-4701-A50F-2AAE39B07AE4}"/>
    <dgm:cxn modelId="{BB3EBEA3-5CCF-42DE-A89A-31EB7B86253F}" type="presOf" srcId="{70BC179E-61B0-4D69-8E45-EF1E380C8DEB}" destId="{52F382C1-16D9-4FEF-9D23-6B1CEC0081D2}" srcOrd="1" destOrd="0" presId="urn:microsoft.com/office/officeart/2009/3/layout/HorizontalOrganizationChart"/>
    <dgm:cxn modelId="{71DC3DB9-3845-44A3-9AD6-D86E94592C27}" type="presOf" srcId="{8601CBF6-3163-401F-9100-82D3C41E17D0}" destId="{5C149565-C702-4F44-8389-04EB59ED78CD}" srcOrd="0" destOrd="0" presId="urn:microsoft.com/office/officeart/2009/3/layout/HorizontalOrganizationChart"/>
    <dgm:cxn modelId="{C085D2C8-586A-495E-80D4-D27FBA116868}" type="presOf" srcId="{645E3947-2ABD-4C52-8E72-9C69B0B928DC}" destId="{0288E837-67F1-4818-BDE1-7387C97D2526}" srcOrd="1" destOrd="0" presId="urn:microsoft.com/office/officeart/2009/3/layout/HorizontalOrganizationChart"/>
    <dgm:cxn modelId="{687136CA-B340-4F54-AD37-751158D17121}" type="presOf" srcId="{70BC179E-61B0-4D69-8E45-EF1E380C8DEB}" destId="{EF395599-7DB4-4346-9B59-5F15A4FC7573}" srcOrd="0" destOrd="0" presId="urn:microsoft.com/office/officeart/2009/3/layout/HorizontalOrganizationChart"/>
    <dgm:cxn modelId="{E73A07D8-1807-47F9-A4BB-AFAB37180CA8}" type="presOf" srcId="{C8AEB988-C21E-4668-8B0A-9206C90930D0}" destId="{E6682E0F-68FB-431C-8644-785681D59A27}" srcOrd="0" destOrd="0" presId="urn:microsoft.com/office/officeart/2009/3/layout/HorizontalOrganizationChart"/>
    <dgm:cxn modelId="{205E05DA-0B42-4F43-A47E-D1B240E94E37}" type="presOf" srcId="{8601CBF6-3163-401F-9100-82D3C41E17D0}" destId="{63620F80-1D5F-41A1-BDD0-737CCCE2CC3E}" srcOrd="1" destOrd="0" presId="urn:microsoft.com/office/officeart/2009/3/layout/HorizontalOrganizationChart"/>
    <dgm:cxn modelId="{732096DC-F457-4918-9CF0-3CF214EE0123}" type="presOf" srcId="{66E124EB-7453-45B4-A39A-23F23D7C4ADE}" destId="{EE11C500-3434-43A4-B775-D6FF80A9C3C9}" srcOrd="0" destOrd="0" presId="urn:microsoft.com/office/officeart/2009/3/layout/HorizontalOrganizationChart"/>
    <dgm:cxn modelId="{B5559BF4-17E4-4ECB-B588-860747C8A406}" srcId="{5E7B26DF-E376-4D3E-81AD-5DCCB1471877}" destId="{645E3947-2ABD-4C52-8E72-9C69B0B928DC}" srcOrd="2" destOrd="0" parTransId="{66E124EB-7453-45B4-A39A-23F23D7C4ADE}" sibTransId="{E5D3D608-D106-4EEB-AAE9-87B1B19479EC}"/>
    <dgm:cxn modelId="{7ACD8DF8-1A4D-4C07-92CF-F6E68FE96B73}" type="presOf" srcId="{5E7B26DF-E376-4D3E-81AD-5DCCB1471877}" destId="{5CEF535C-DA97-4134-9BAF-470796DC7D7F}" srcOrd="1" destOrd="0" presId="urn:microsoft.com/office/officeart/2009/3/layout/HorizontalOrganizationChart"/>
    <dgm:cxn modelId="{856ABBFC-BD14-4AF6-B3A1-757CA0B7D3B1}" type="presOf" srcId="{980C4C12-436A-4560-9285-6CA200DF1756}" destId="{6B6B337A-2FDF-4B54-89DD-3508A973D189}" srcOrd="0" destOrd="0" presId="urn:microsoft.com/office/officeart/2009/3/layout/HorizontalOrganizationChart"/>
    <dgm:cxn modelId="{CED840A6-D76B-4ED1-B72F-4F13025A9EDE}" type="presParOf" srcId="{1F2A9B31-EDB7-4853-9C11-247FCA30AACE}" destId="{E7EBB9EC-F4BE-4950-82E4-65CF2A1BAE62}" srcOrd="0" destOrd="0" presId="urn:microsoft.com/office/officeart/2009/3/layout/HorizontalOrganizationChart"/>
    <dgm:cxn modelId="{0A5CE0CD-0E41-47FB-802A-D493B2F4C340}" type="presParOf" srcId="{E7EBB9EC-F4BE-4950-82E4-65CF2A1BAE62}" destId="{CB6E4A47-7B8D-4DA5-BA0A-44D45C566912}" srcOrd="0" destOrd="0" presId="urn:microsoft.com/office/officeart/2009/3/layout/HorizontalOrganizationChart"/>
    <dgm:cxn modelId="{84B66F91-CE4A-485A-8D58-59FFC0CBD53F}" type="presParOf" srcId="{CB6E4A47-7B8D-4DA5-BA0A-44D45C566912}" destId="{154EDC0F-1E2C-48A7-8E20-716CD28DDDE5}" srcOrd="0" destOrd="0" presId="urn:microsoft.com/office/officeart/2009/3/layout/HorizontalOrganizationChart"/>
    <dgm:cxn modelId="{59E6BE65-F4A7-4AE1-A783-000CDD2A8999}" type="presParOf" srcId="{CB6E4A47-7B8D-4DA5-BA0A-44D45C566912}" destId="{5CEF535C-DA97-4134-9BAF-470796DC7D7F}" srcOrd="1" destOrd="0" presId="urn:microsoft.com/office/officeart/2009/3/layout/HorizontalOrganizationChart"/>
    <dgm:cxn modelId="{2C659A83-5F4F-4CBA-89E2-7B46714462E0}" type="presParOf" srcId="{E7EBB9EC-F4BE-4950-82E4-65CF2A1BAE62}" destId="{0E94FD89-8AD0-4EA6-88DB-C712AC12786B}" srcOrd="1" destOrd="0" presId="urn:microsoft.com/office/officeart/2009/3/layout/HorizontalOrganizationChart"/>
    <dgm:cxn modelId="{810499F6-3FFE-49F5-8383-ACECB62518FE}" type="presParOf" srcId="{0E94FD89-8AD0-4EA6-88DB-C712AC12786B}" destId="{6B6B337A-2FDF-4B54-89DD-3508A973D189}" srcOrd="0" destOrd="0" presId="urn:microsoft.com/office/officeart/2009/3/layout/HorizontalOrganizationChart"/>
    <dgm:cxn modelId="{A2D42E11-40CF-484A-84FE-AAE3D8099455}" type="presParOf" srcId="{0E94FD89-8AD0-4EA6-88DB-C712AC12786B}" destId="{6E5860A3-CCBB-4D29-AEA9-B7EC1BCC716E}" srcOrd="1" destOrd="0" presId="urn:microsoft.com/office/officeart/2009/3/layout/HorizontalOrganizationChart"/>
    <dgm:cxn modelId="{4766A7FA-36DF-4AE2-95D5-1D1B6E8A74FE}" type="presParOf" srcId="{6E5860A3-CCBB-4D29-AEA9-B7EC1BCC716E}" destId="{7305C873-4F9B-4D26-96D1-5657493E7BD5}" srcOrd="0" destOrd="0" presId="urn:microsoft.com/office/officeart/2009/3/layout/HorizontalOrganizationChart"/>
    <dgm:cxn modelId="{C066D66C-B415-4CC2-AB52-BDB9AED00095}" type="presParOf" srcId="{7305C873-4F9B-4D26-96D1-5657493E7BD5}" destId="{8160180D-96F3-475C-B615-EF9CB9AE9ACC}" srcOrd="0" destOrd="0" presId="urn:microsoft.com/office/officeart/2009/3/layout/HorizontalOrganizationChart"/>
    <dgm:cxn modelId="{BED73B29-82A1-464A-84AC-99499C8B3477}" type="presParOf" srcId="{7305C873-4F9B-4D26-96D1-5657493E7BD5}" destId="{B678E0C5-4130-4B75-8A90-E540E59CB828}" srcOrd="1" destOrd="0" presId="urn:microsoft.com/office/officeart/2009/3/layout/HorizontalOrganizationChart"/>
    <dgm:cxn modelId="{797EB389-8B30-41E3-B5F4-931C2FB08F98}" type="presParOf" srcId="{6E5860A3-CCBB-4D29-AEA9-B7EC1BCC716E}" destId="{1AA3332B-5304-4484-8D4D-9FFC8F8E5112}" srcOrd="1" destOrd="0" presId="urn:microsoft.com/office/officeart/2009/3/layout/HorizontalOrganizationChart"/>
    <dgm:cxn modelId="{1ADC700A-998F-4C1C-8876-8E43BA8F19BC}" type="presParOf" srcId="{6E5860A3-CCBB-4D29-AEA9-B7EC1BCC716E}" destId="{38CCFC9B-7240-43AE-9D50-65F569AA9E25}" srcOrd="2" destOrd="0" presId="urn:microsoft.com/office/officeart/2009/3/layout/HorizontalOrganizationChart"/>
    <dgm:cxn modelId="{E3182C50-9B87-4820-AAA1-3E43A6AA34FC}" type="presParOf" srcId="{0E94FD89-8AD0-4EA6-88DB-C712AC12786B}" destId="{E6682E0F-68FB-431C-8644-785681D59A27}" srcOrd="2" destOrd="0" presId="urn:microsoft.com/office/officeart/2009/3/layout/HorizontalOrganizationChart"/>
    <dgm:cxn modelId="{2982CACB-312D-44D1-BFCE-B57AD32842E2}" type="presParOf" srcId="{0E94FD89-8AD0-4EA6-88DB-C712AC12786B}" destId="{8C6E4171-5548-46A6-A356-B4637BF575E5}" srcOrd="3" destOrd="0" presId="urn:microsoft.com/office/officeart/2009/3/layout/HorizontalOrganizationChart"/>
    <dgm:cxn modelId="{29A26E95-1C10-44A8-8C21-6849D5D5ACD4}" type="presParOf" srcId="{8C6E4171-5548-46A6-A356-B4637BF575E5}" destId="{04EE74A5-E744-4955-A25D-B1D750569631}" srcOrd="0" destOrd="0" presId="urn:microsoft.com/office/officeart/2009/3/layout/HorizontalOrganizationChart"/>
    <dgm:cxn modelId="{74DD1E5D-5558-47F3-BFD1-E665D262B297}" type="presParOf" srcId="{04EE74A5-E744-4955-A25D-B1D750569631}" destId="{5C149565-C702-4F44-8389-04EB59ED78CD}" srcOrd="0" destOrd="0" presId="urn:microsoft.com/office/officeart/2009/3/layout/HorizontalOrganizationChart"/>
    <dgm:cxn modelId="{B385B91A-894E-4D24-94A0-06EA7EBB2945}" type="presParOf" srcId="{04EE74A5-E744-4955-A25D-B1D750569631}" destId="{63620F80-1D5F-41A1-BDD0-737CCCE2CC3E}" srcOrd="1" destOrd="0" presId="urn:microsoft.com/office/officeart/2009/3/layout/HorizontalOrganizationChart"/>
    <dgm:cxn modelId="{1843153B-A0B5-4DCC-A8C6-73E16DD72CEE}" type="presParOf" srcId="{8C6E4171-5548-46A6-A356-B4637BF575E5}" destId="{E9FABD60-5AB1-4FEE-8359-3B739D1C125E}" srcOrd="1" destOrd="0" presId="urn:microsoft.com/office/officeart/2009/3/layout/HorizontalOrganizationChart"/>
    <dgm:cxn modelId="{AA50EAF1-75BC-4E92-9F58-4016C4156D0E}" type="presParOf" srcId="{E9FABD60-5AB1-4FEE-8359-3B739D1C125E}" destId="{598535CA-C417-436D-872F-7F0FFC492AE2}" srcOrd="0" destOrd="0" presId="urn:microsoft.com/office/officeart/2009/3/layout/HorizontalOrganizationChart"/>
    <dgm:cxn modelId="{F1219E1E-90F4-487D-B728-8BD2E0F71795}" type="presParOf" srcId="{E9FABD60-5AB1-4FEE-8359-3B739D1C125E}" destId="{0B3F807C-267A-47A1-A7A5-8B6B77FF5F2C}" srcOrd="1" destOrd="0" presId="urn:microsoft.com/office/officeart/2009/3/layout/HorizontalOrganizationChart"/>
    <dgm:cxn modelId="{43AC8226-DEDF-4CED-9FF3-FE1B4BBFA708}" type="presParOf" srcId="{0B3F807C-267A-47A1-A7A5-8B6B77FF5F2C}" destId="{360B44EB-87C8-4DE4-99CC-482E1176C795}" srcOrd="0" destOrd="0" presId="urn:microsoft.com/office/officeart/2009/3/layout/HorizontalOrganizationChart"/>
    <dgm:cxn modelId="{30DCDD57-CC46-4014-A8A2-F1EDE32A3F2B}" type="presParOf" srcId="{360B44EB-87C8-4DE4-99CC-482E1176C795}" destId="{F8E00A3F-5955-4B0F-AC12-53CE4D562539}" srcOrd="0" destOrd="0" presId="urn:microsoft.com/office/officeart/2009/3/layout/HorizontalOrganizationChart"/>
    <dgm:cxn modelId="{2F5EAE08-8793-41BF-9B42-43665070D7E8}" type="presParOf" srcId="{360B44EB-87C8-4DE4-99CC-482E1176C795}" destId="{AB4FBDDC-A144-42BA-92B6-B328057AC0DD}" srcOrd="1" destOrd="0" presId="urn:microsoft.com/office/officeart/2009/3/layout/HorizontalOrganizationChart"/>
    <dgm:cxn modelId="{8CDE67FE-901E-4780-8603-9F15645B6AE6}" type="presParOf" srcId="{0B3F807C-267A-47A1-A7A5-8B6B77FF5F2C}" destId="{0DE83A08-CF75-43D4-82C4-1C6096E6E247}" srcOrd="1" destOrd="0" presId="urn:microsoft.com/office/officeart/2009/3/layout/HorizontalOrganizationChart"/>
    <dgm:cxn modelId="{4A8848D9-BE6B-49B0-87C3-08CC02F3F2D5}" type="presParOf" srcId="{0B3F807C-267A-47A1-A7A5-8B6B77FF5F2C}" destId="{93CC25B1-5015-4D39-9CB1-D98FC5D623DA}" srcOrd="2" destOrd="0" presId="urn:microsoft.com/office/officeart/2009/3/layout/HorizontalOrganizationChart"/>
    <dgm:cxn modelId="{16BF79FE-630C-4224-8F30-D3BF569F2499}" type="presParOf" srcId="{E9FABD60-5AB1-4FEE-8359-3B739D1C125E}" destId="{E9DD4390-2F33-42CE-847A-329B350953F0}" srcOrd="2" destOrd="0" presId="urn:microsoft.com/office/officeart/2009/3/layout/HorizontalOrganizationChart"/>
    <dgm:cxn modelId="{BCE7E57E-D237-4884-AC29-B80E009DBC50}" type="presParOf" srcId="{E9FABD60-5AB1-4FEE-8359-3B739D1C125E}" destId="{ED3B07EE-CC3F-4E5C-879D-322E2DCED651}" srcOrd="3" destOrd="0" presId="urn:microsoft.com/office/officeart/2009/3/layout/HorizontalOrganizationChart"/>
    <dgm:cxn modelId="{7299DEE1-B313-4835-91E9-F0C6CADC8CFF}" type="presParOf" srcId="{ED3B07EE-CC3F-4E5C-879D-322E2DCED651}" destId="{C5F3BE42-976A-4F36-99B0-E110FE30B6F4}" srcOrd="0" destOrd="0" presId="urn:microsoft.com/office/officeart/2009/3/layout/HorizontalOrganizationChart"/>
    <dgm:cxn modelId="{F96FC07C-5243-4993-9496-1BEEA5B715F6}" type="presParOf" srcId="{C5F3BE42-976A-4F36-99B0-E110FE30B6F4}" destId="{EF395599-7DB4-4346-9B59-5F15A4FC7573}" srcOrd="0" destOrd="0" presId="urn:microsoft.com/office/officeart/2009/3/layout/HorizontalOrganizationChart"/>
    <dgm:cxn modelId="{EEEB2D5C-9E21-4E8E-841F-165AE68633A8}" type="presParOf" srcId="{C5F3BE42-976A-4F36-99B0-E110FE30B6F4}" destId="{52F382C1-16D9-4FEF-9D23-6B1CEC0081D2}" srcOrd="1" destOrd="0" presId="urn:microsoft.com/office/officeart/2009/3/layout/HorizontalOrganizationChart"/>
    <dgm:cxn modelId="{65B9BFA6-F9F7-40C9-A4DD-37EEE87B97D9}" type="presParOf" srcId="{ED3B07EE-CC3F-4E5C-879D-322E2DCED651}" destId="{7ED5D5D2-198F-487D-A832-52269460D65F}" srcOrd="1" destOrd="0" presId="urn:microsoft.com/office/officeart/2009/3/layout/HorizontalOrganizationChart"/>
    <dgm:cxn modelId="{DF42CA8B-0FFF-450B-9D32-7576668105B5}" type="presParOf" srcId="{ED3B07EE-CC3F-4E5C-879D-322E2DCED651}" destId="{9D2DD3D4-797A-49D9-B370-2C126CF64A09}" srcOrd="2" destOrd="0" presId="urn:microsoft.com/office/officeart/2009/3/layout/HorizontalOrganizationChart"/>
    <dgm:cxn modelId="{DCBDC2A1-3002-490A-9365-378E7D248216}" type="presParOf" srcId="{8C6E4171-5548-46A6-A356-B4637BF575E5}" destId="{7C61DAB8-572B-419D-8206-C11C7244982C}" srcOrd="2" destOrd="0" presId="urn:microsoft.com/office/officeart/2009/3/layout/HorizontalOrganizationChart"/>
    <dgm:cxn modelId="{072C965B-460F-4574-A62B-0C787AEB206C}" type="presParOf" srcId="{0E94FD89-8AD0-4EA6-88DB-C712AC12786B}" destId="{EE11C500-3434-43A4-B775-D6FF80A9C3C9}" srcOrd="4" destOrd="0" presId="urn:microsoft.com/office/officeart/2009/3/layout/HorizontalOrganizationChart"/>
    <dgm:cxn modelId="{94B7CF3A-2B96-44B3-988F-E9FB19EA8AE1}" type="presParOf" srcId="{0E94FD89-8AD0-4EA6-88DB-C712AC12786B}" destId="{3F23A02E-738A-40AB-8068-A427C14A49AD}" srcOrd="5" destOrd="0" presId="urn:microsoft.com/office/officeart/2009/3/layout/HorizontalOrganizationChart"/>
    <dgm:cxn modelId="{22A2E97E-4C54-4A02-B250-DC02CDE0B658}" type="presParOf" srcId="{3F23A02E-738A-40AB-8068-A427C14A49AD}" destId="{05D4D746-AC6E-4FB6-A522-6F17F5628A48}" srcOrd="0" destOrd="0" presId="urn:microsoft.com/office/officeart/2009/3/layout/HorizontalOrganizationChart"/>
    <dgm:cxn modelId="{FB6258BB-DE3A-4415-A702-D3D183254680}" type="presParOf" srcId="{05D4D746-AC6E-4FB6-A522-6F17F5628A48}" destId="{7F790B0C-2670-4B9E-BC0F-C617E613AC8B}" srcOrd="0" destOrd="0" presId="urn:microsoft.com/office/officeart/2009/3/layout/HorizontalOrganizationChart"/>
    <dgm:cxn modelId="{1BC5CD5C-5A0F-4C14-AEA8-E0B127C3EC15}" type="presParOf" srcId="{05D4D746-AC6E-4FB6-A522-6F17F5628A48}" destId="{0288E837-67F1-4818-BDE1-7387C97D2526}" srcOrd="1" destOrd="0" presId="urn:microsoft.com/office/officeart/2009/3/layout/HorizontalOrganizationChart"/>
    <dgm:cxn modelId="{84717606-27C4-496D-9A80-3B759F1DAD0B}" type="presParOf" srcId="{3F23A02E-738A-40AB-8068-A427C14A49AD}" destId="{2C9E6B9A-7944-4A2A-AAC5-277DD1F0FC64}" srcOrd="1" destOrd="0" presId="urn:microsoft.com/office/officeart/2009/3/layout/HorizontalOrganizationChart"/>
    <dgm:cxn modelId="{3382350A-D2D9-49E7-81D6-83A461619243}" type="presParOf" srcId="{3F23A02E-738A-40AB-8068-A427C14A49AD}" destId="{1BA99469-EF3E-4BF0-8E22-D093CDE4BD49}" srcOrd="2" destOrd="0" presId="urn:microsoft.com/office/officeart/2009/3/layout/HorizontalOrganizationChart"/>
    <dgm:cxn modelId="{4ABB3D6F-EFE7-4528-8D92-5E1D7E112308}" type="presParOf" srcId="{E7EBB9EC-F4BE-4950-82E4-65CF2A1BAE62}" destId="{2655BA0C-76C9-4677-943A-2C553A1A648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D9C92A-7E54-418C-8198-6685F449662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CA4B32F-7AC4-4596-8EF5-2387AE02AD61}">
      <dgm:prSet/>
      <dgm:spPr/>
      <dgm:t>
        <a:bodyPr/>
        <a:lstStyle/>
        <a:p>
          <a:r>
            <a:rPr lang="en-CA" b="0" dirty="0">
              <a:solidFill>
                <a:schemeClr val="bg1">
                  <a:lumMod val="50000"/>
                </a:schemeClr>
              </a:solidFill>
            </a:rPr>
            <a:t>Introduction</a:t>
          </a:r>
          <a:endParaRPr lang="en-US" b="0" dirty="0">
            <a:solidFill>
              <a:schemeClr val="bg1">
                <a:lumMod val="50000"/>
              </a:schemeClr>
            </a:solidFill>
          </a:endParaRPr>
        </a:p>
      </dgm:t>
    </dgm:pt>
    <dgm:pt modelId="{7C7F5B4F-514B-416B-B0C2-A19E45046681}" type="parTrans" cxnId="{69074F41-94B5-4F30-9B0F-4F888AD8DA3F}">
      <dgm:prSet/>
      <dgm:spPr/>
      <dgm:t>
        <a:bodyPr/>
        <a:lstStyle/>
        <a:p>
          <a:endParaRPr lang="en-US"/>
        </a:p>
      </dgm:t>
    </dgm:pt>
    <dgm:pt modelId="{333250E9-021C-4F81-B10A-2F0732078102}" type="sibTrans" cxnId="{69074F41-94B5-4F30-9B0F-4F888AD8DA3F}">
      <dgm:prSet/>
      <dgm:spPr/>
      <dgm:t>
        <a:bodyPr/>
        <a:lstStyle/>
        <a:p>
          <a:endParaRPr lang="en-US"/>
        </a:p>
      </dgm:t>
    </dgm:pt>
    <dgm:pt modelId="{3B84B307-60E9-4649-8861-3DFE1190F2EE}">
      <dgm:prSet/>
      <dgm:spPr/>
      <dgm:t>
        <a:bodyPr/>
        <a:lstStyle/>
        <a:p>
          <a:r>
            <a:rPr lang="en-CA" b="0" dirty="0">
              <a:solidFill>
                <a:schemeClr val="bg1">
                  <a:lumMod val="50000"/>
                </a:schemeClr>
              </a:solidFill>
            </a:rPr>
            <a:t>Data Reconstitution</a:t>
          </a:r>
          <a:endParaRPr lang="en-US" b="0" dirty="0">
            <a:solidFill>
              <a:schemeClr val="bg1">
                <a:lumMod val="50000"/>
              </a:schemeClr>
            </a:solidFill>
          </a:endParaRPr>
        </a:p>
      </dgm:t>
    </dgm:pt>
    <dgm:pt modelId="{DE2DC56B-76BA-411E-92F4-2DD11673160D}" type="parTrans" cxnId="{14223238-2339-4564-8A16-141DA10A66A5}">
      <dgm:prSet/>
      <dgm:spPr/>
      <dgm:t>
        <a:bodyPr/>
        <a:lstStyle/>
        <a:p>
          <a:endParaRPr lang="en-US"/>
        </a:p>
      </dgm:t>
    </dgm:pt>
    <dgm:pt modelId="{BBC80598-E1DC-4BB6-8315-990099ACD4B7}" type="sibTrans" cxnId="{14223238-2339-4564-8A16-141DA10A66A5}">
      <dgm:prSet/>
      <dgm:spPr/>
      <dgm:t>
        <a:bodyPr/>
        <a:lstStyle/>
        <a:p>
          <a:endParaRPr lang="en-US"/>
        </a:p>
      </dgm:t>
    </dgm:pt>
    <dgm:pt modelId="{5D3F87AB-4DEF-44F0-B224-9A21EE4F6220}">
      <dgm:prSet/>
      <dgm:spPr/>
      <dgm:t>
        <a:bodyPr/>
        <a:lstStyle/>
        <a:p>
          <a:r>
            <a:rPr lang="en-CA" dirty="0">
              <a:solidFill>
                <a:schemeClr val="tx1">
                  <a:lumMod val="50000"/>
                  <a:lumOff val="50000"/>
                </a:schemeClr>
              </a:solidFill>
            </a:rPr>
            <a:t>Descriptive Analysis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40F29C7-2FA0-49B1-B788-DCCE0E9BE842}" type="parTrans" cxnId="{FBC0B03B-6BED-4EB5-A060-6500FC2B096C}">
      <dgm:prSet/>
      <dgm:spPr/>
      <dgm:t>
        <a:bodyPr/>
        <a:lstStyle/>
        <a:p>
          <a:endParaRPr lang="en-US"/>
        </a:p>
      </dgm:t>
    </dgm:pt>
    <dgm:pt modelId="{1B5AD8FC-0B70-44CA-9C3C-A7A3FE07951F}" type="sibTrans" cxnId="{FBC0B03B-6BED-4EB5-A060-6500FC2B096C}">
      <dgm:prSet/>
      <dgm:spPr/>
      <dgm:t>
        <a:bodyPr/>
        <a:lstStyle/>
        <a:p>
          <a:endParaRPr lang="en-US"/>
        </a:p>
      </dgm:t>
    </dgm:pt>
    <dgm:pt modelId="{7EBBBE1F-F28B-4119-8766-D72C9AE0F96E}">
      <dgm:prSet/>
      <dgm:spPr/>
      <dgm:t>
        <a:bodyPr/>
        <a:lstStyle/>
        <a:p>
          <a:r>
            <a:rPr lang="en-CA" b="0" dirty="0">
              <a:solidFill>
                <a:schemeClr val="bg1">
                  <a:lumMod val="50000"/>
                </a:schemeClr>
              </a:solidFill>
            </a:rPr>
            <a:t>Type Identification</a:t>
          </a:r>
          <a:endParaRPr lang="en-US" b="0" dirty="0">
            <a:solidFill>
              <a:schemeClr val="bg1">
                <a:lumMod val="50000"/>
              </a:schemeClr>
            </a:solidFill>
          </a:endParaRPr>
        </a:p>
      </dgm:t>
    </dgm:pt>
    <dgm:pt modelId="{2887C6CD-0105-4EF9-9A5D-ADBC69D557A9}" type="parTrans" cxnId="{F4776DF6-D66F-4125-91BF-245848A9E762}">
      <dgm:prSet/>
      <dgm:spPr/>
      <dgm:t>
        <a:bodyPr/>
        <a:lstStyle/>
        <a:p>
          <a:endParaRPr lang="en-US"/>
        </a:p>
      </dgm:t>
    </dgm:pt>
    <dgm:pt modelId="{3253AE9C-6CD0-49C3-BFC3-DC20867CDE1E}" type="sibTrans" cxnId="{F4776DF6-D66F-4125-91BF-245848A9E762}">
      <dgm:prSet/>
      <dgm:spPr/>
      <dgm:t>
        <a:bodyPr/>
        <a:lstStyle/>
        <a:p>
          <a:endParaRPr lang="en-US"/>
        </a:p>
      </dgm:t>
    </dgm:pt>
    <dgm:pt modelId="{7C6AFB99-9E33-4A92-A077-76559F5B3095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Roadway Usage Assessment</a:t>
          </a:r>
          <a:endParaRPr lang="en-US" b="1" dirty="0">
            <a:solidFill>
              <a:schemeClr val="tx1"/>
            </a:solidFill>
          </a:endParaRPr>
        </a:p>
      </dgm:t>
    </dgm:pt>
    <dgm:pt modelId="{24D71788-36AB-450F-991D-17E789F91816}" type="parTrans" cxnId="{3EFBE44F-6B3E-47CC-A093-73E282450F2A}">
      <dgm:prSet/>
      <dgm:spPr/>
      <dgm:t>
        <a:bodyPr/>
        <a:lstStyle/>
        <a:p>
          <a:endParaRPr lang="en-US"/>
        </a:p>
      </dgm:t>
    </dgm:pt>
    <dgm:pt modelId="{FF822C59-7C5D-475C-8D80-6DDA6341138C}" type="sibTrans" cxnId="{3EFBE44F-6B3E-47CC-A093-73E282450F2A}">
      <dgm:prSet/>
      <dgm:spPr/>
      <dgm:t>
        <a:bodyPr/>
        <a:lstStyle/>
        <a:p>
          <a:endParaRPr lang="en-US"/>
        </a:p>
      </dgm:t>
    </dgm:pt>
    <dgm:pt modelId="{E7066D1B-B5C6-485F-BCE2-C3B05CDCFDF8}">
      <dgm:prSet/>
      <dgm:spPr/>
      <dgm:t>
        <a:bodyPr/>
        <a:lstStyle/>
        <a:p>
          <a:r>
            <a:rPr lang="en-US">
              <a:solidFill>
                <a:schemeClr val="tx1">
                  <a:lumMod val="50000"/>
                  <a:lumOff val="50000"/>
                </a:schemeClr>
              </a:solidFill>
            </a:rPr>
            <a:t>Conclusion and Discussions</a:t>
          </a:r>
        </a:p>
      </dgm:t>
    </dgm:pt>
    <dgm:pt modelId="{55C64423-63D7-4BE9-B5BA-A8D9C399539C}" type="parTrans" cxnId="{34D27870-2F80-4752-956D-DB4FE7F4DB3C}">
      <dgm:prSet/>
      <dgm:spPr/>
      <dgm:t>
        <a:bodyPr/>
        <a:lstStyle/>
        <a:p>
          <a:endParaRPr lang="en-US"/>
        </a:p>
      </dgm:t>
    </dgm:pt>
    <dgm:pt modelId="{0B36C1F7-CB6D-4536-9387-D1D3D7E0FBC0}" type="sibTrans" cxnId="{34D27870-2F80-4752-956D-DB4FE7F4DB3C}">
      <dgm:prSet/>
      <dgm:spPr/>
      <dgm:t>
        <a:bodyPr/>
        <a:lstStyle/>
        <a:p>
          <a:endParaRPr lang="en-US"/>
        </a:p>
      </dgm:t>
    </dgm:pt>
    <dgm:pt modelId="{212CC11C-A861-4F4E-A3C4-2EE1D34E8821}" type="pres">
      <dgm:prSet presAssocID="{C7D9C92A-7E54-418C-8198-6685F4496622}" presName="root" presStyleCnt="0">
        <dgm:presLayoutVars>
          <dgm:dir/>
          <dgm:resizeHandles val="exact"/>
        </dgm:presLayoutVars>
      </dgm:prSet>
      <dgm:spPr/>
    </dgm:pt>
    <dgm:pt modelId="{F839746C-49E2-45B5-B416-1F157E83829C}" type="pres">
      <dgm:prSet presAssocID="{3CA4B32F-7AC4-4596-8EF5-2387AE02AD61}" presName="compNode" presStyleCnt="0"/>
      <dgm:spPr/>
    </dgm:pt>
    <dgm:pt modelId="{E8EE91FD-38A8-4B5F-9CC2-AF5A620AA63F}" type="pres">
      <dgm:prSet presAssocID="{3CA4B32F-7AC4-4596-8EF5-2387AE02AD61}" presName="bgRect" presStyleLbl="bgShp" presStyleIdx="0" presStyleCnt="6"/>
      <dgm:spPr/>
    </dgm:pt>
    <dgm:pt modelId="{89A628B3-8497-40E2-BC00-1AE255DBB422}" type="pres">
      <dgm:prSet presAssocID="{3CA4B32F-7AC4-4596-8EF5-2387AE02AD6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885CC51-5629-4131-A745-C5C49172EB13}" type="pres">
      <dgm:prSet presAssocID="{3CA4B32F-7AC4-4596-8EF5-2387AE02AD61}" presName="spaceRect" presStyleCnt="0"/>
      <dgm:spPr/>
    </dgm:pt>
    <dgm:pt modelId="{542BF5A8-9C07-4F38-9541-6F1BD450D993}" type="pres">
      <dgm:prSet presAssocID="{3CA4B32F-7AC4-4596-8EF5-2387AE02AD61}" presName="parTx" presStyleLbl="revTx" presStyleIdx="0" presStyleCnt="6">
        <dgm:presLayoutVars>
          <dgm:chMax val="0"/>
          <dgm:chPref val="0"/>
        </dgm:presLayoutVars>
      </dgm:prSet>
      <dgm:spPr/>
    </dgm:pt>
    <dgm:pt modelId="{63FB61D0-A58C-4FC5-A974-23B54654939C}" type="pres">
      <dgm:prSet presAssocID="{333250E9-021C-4F81-B10A-2F0732078102}" presName="sibTrans" presStyleCnt="0"/>
      <dgm:spPr/>
    </dgm:pt>
    <dgm:pt modelId="{69C1D617-12BD-4D74-AC29-6B9634C7EB4B}" type="pres">
      <dgm:prSet presAssocID="{3B84B307-60E9-4649-8861-3DFE1190F2EE}" presName="compNode" presStyleCnt="0"/>
      <dgm:spPr/>
    </dgm:pt>
    <dgm:pt modelId="{A2D9BECF-8AD0-4BD7-BC86-3F972C80DF79}" type="pres">
      <dgm:prSet presAssocID="{3B84B307-60E9-4649-8861-3DFE1190F2EE}" presName="bgRect" presStyleLbl="bgShp" presStyleIdx="1" presStyleCnt="6"/>
      <dgm:spPr/>
    </dgm:pt>
    <dgm:pt modelId="{EA9F97DD-DA74-4973-8FE3-C4F77A313FC9}" type="pres">
      <dgm:prSet presAssocID="{3B84B307-60E9-4649-8861-3DFE1190F2E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AF13F4A9-9688-43D8-B461-13955260C9C8}" type="pres">
      <dgm:prSet presAssocID="{3B84B307-60E9-4649-8861-3DFE1190F2EE}" presName="spaceRect" presStyleCnt="0"/>
      <dgm:spPr/>
    </dgm:pt>
    <dgm:pt modelId="{DCD0031F-03DA-46E7-B607-4A41F563D9D1}" type="pres">
      <dgm:prSet presAssocID="{3B84B307-60E9-4649-8861-3DFE1190F2EE}" presName="parTx" presStyleLbl="revTx" presStyleIdx="1" presStyleCnt="6">
        <dgm:presLayoutVars>
          <dgm:chMax val="0"/>
          <dgm:chPref val="0"/>
        </dgm:presLayoutVars>
      </dgm:prSet>
      <dgm:spPr/>
    </dgm:pt>
    <dgm:pt modelId="{27E69ABC-15EC-4E4E-B0C0-3A2858614781}" type="pres">
      <dgm:prSet presAssocID="{BBC80598-E1DC-4BB6-8315-990099ACD4B7}" presName="sibTrans" presStyleCnt="0"/>
      <dgm:spPr/>
    </dgm:pt>
    <dgm:pt modelId="{8D6AB128-3F49-467A-AD6E-AD38737D8491}" type="pres">
      <dgm:prSet presAssocID="{5D3F87AB-4DEF-44F0-B224-9A21EE4F6220}" presName="compNode" presStyleCnt="0"/>
      <dgm:spPr/>
    </dgm:pt>
    <dgm:pt modelId="{DDC2AD66-E73C-433C-8E22-8E3C9EEED745}" type="pres">
      <dgm:prSet presAssocID="{5D3F87AB-4DEF-44F0-B224-9A21EE4F6220}" presName="bgRect" presStyleLbl="bgShp" presStyleIdx="2" presStyleCnt="6"/>
      <dgm:spPr/>
    </dgm:pt>
    <dgm:pt modelId="{E07AB730-C2F3-4389-9952-2E61F00C4B52}" type="pres">
      <dgm:prSet presAssocID="{5D3F87AB-4DEF-44F0-B224-9A21EE4F622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15770037-4993-4393-BE38-AB5367DC634E}" type="pres">
      <dgm:prSet presAssocID="{5D3F87AB-4DEF-44F0-B224-9A21EE4F6220}" presName="spaceRect" presStyleCnt="0"/>
      <dgm:spPr/>
    </dgm:pt>
    <dgm:pt modelId="{4C116D93-DE63-4937-8333-9E899C48E8D7}" type="pres">
      <dgm:prSet presAssocID="{5D3F87AB-4DEF-44F0-B224-9A21EE4F6220}" presName="parTx" presStyleLbl="revTx" presStyleIdx="2" presStyleCnt="6">
        <dgm:presLayoutVars>
          <dgm:chMax val="0"/>
          <dgm:chPref val="0"/>
        </dgm:presLayoutVars>
      </dgm:prSet>
      <dgm:spPr/>
    </dgm:pt>
    <dgm:pt modelId="{8A5F7200-0133-4FE5-95A2-DD78A1B2FF9A}" type="pres">
      <dgm:prSet presAssocID="{1B5AD8FC-0B70-44CA-9C3C-A7A3FE07951F}" presName="sibTrans" presStyleCnt="0"/>
      <dgm:spPr/>
    </dgm:pt>
    <dgm:pt modelId="{D5BC090A-3BF1-48C8-9295-024B66EBA8CA}" type="pres">
      <dgm:prSet presAssocID="{7EBBBE1F-F28B-4119-8766-D72C9AE0F96E}" presName="compNode" presStyleCnt="0"/>
      <dgm:spPr/>
    </dgm:pt>
    <dgm:pt modelId="{D1F382CC-3785-497E-B9A6-84047E13CC60}" type="pres">
      <dgm:prSet presAssocID="{7EBBBE1F-F28B-4119-8766-D72C9AE0F96E}" presName="bgRect" presStyleLbl="bgShp" presStyleIdx="3" presStyleCnt="6" custLinFactNeighborX="413"/>
      <dgm:spPr/>
    </dgm:pt>
    <dgm:pt modelId="{EA52ED68-88A9-4595-83BC-4F0CD941B220}" type="pres">
      <dgm:prSet presAssocID="{7EBBBE1F-F28B-4119-8766-D72C9AE0F96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543D19E-8CAC-4123-8FD5-11C13AAE3CD5}" type="pres">
      <dgm:prSet presAssocID="{7EBBBE1F-F28B-4119-8766-D72C9AE0F96E}" presName="spaceRect" presStyleCnt="0"/>
      <dgm:spPr/>
    </dgm:pt>
    <dgm:pt modelId="{86259237-8879-4615-9F78-F4E4251479CD}" type="pres">
      <dgm:prSet presAssocID="{7EBBBE1F-F28B-4119-8766-D72C9AE0F96E}" presName="parTx" presStyleLbl="revTx" presStyleIdx="3" presStyleCnt="6">
        <dgm:presLayoutVars>
          <dgm:chMax val="0"/>
          <dgm:chPref val="0"/>
        </dgm:presLayoutVars>
      </dgm:prSet>
      <dgm:spPr/>
    </dgm:pt>
    <dgm:pt modelId="{2860FB28-B3B7-43D0-A658-CF55BC4DAB65}" type="pres">
      <dgm:prSet presAssocID="{3253AE9C-6CD0-49C3-BFC3-DC20867CDE1E}" presName="sibTrans" presStyleCnt="0"/>
      <dgm:spPr/>
    </dgm:pt>
    <dgm:pt modelId="{0FB22372-E439-42A7-AAA0-C3264E910B76}" type="pres">
      <dgm:prSet presAssocID="{7C6AFB99-9E33-4A92-A077-76559F5B3095}" presName="compNode" presStyleCnt="0"/>
      <dgm:spPr/>
    </dgm:pt>
    <dgm:pt modelId="{F36E4B26-58B1-4426-9734-8B260BB11A8E}" type="pres">
      <dgm:prSet presAssocID="{7C6AFB99-9E33-4A92-A077-76559F5B3095}" presName="bgRect" presStyleLbl="bgShp" presStyleIdx="4" presStyleCnt="6"/>
      <dgm:spPr/>
    </dgm:pt>
    <dgm:pt modelId="{EC16102A-D60B-42A9-A6DB-1BA71E767100}" type="pres">
      <dgm:prSet presAssocID="{7C6AFB99-9E33-4A92-A077-76559F5B309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732D118-5FC3-45F2-88FC-1B5F30A77636}" type="pres">
      <dgm:prSet presAssocID="{7C6AFB99-9E33-4A92-A077-76559F5B3095}" presName="spaceRect" presStyleCnt="0"/>
      <dgm:spPr/>
    </dgm:pt>
    <dgm:pt modelId="{B741B478-0E0A-4A32-BB97-909FA8C71CC8}" type="pres">
      <dgm:prSet presAssocID="{7C6AFB99-9E33-4A92-A077-76559F5B3095}" presName="parTx" presStyleLbl="revTx" presStyleIdx="4" presStyleCnt="6">
        <dgm:presLayoutVars>
          <dgm:chMax val="0"/>
          <dgm:chPref val="0"/>
        </dgm:presLayoutVars>
      </dgm:prSet>
      <dgm:spPr/>
    </dgm:pt>
    <dgm:pt modelId="{012BCD6C-D77F-4E80-B92C-FA3A883911B5}" type="pres">
      <dgm:prSet presAssocID="{FF822C59-7C5D-475C-8D80-6DDA6341138C}" presName="sibTrans" presStyleCnt="0"/>
      <dgm:spPr/>
    </dgm:pt>
    <dgm:pt modelId="{B5FD0AAA-5EFE-4161-865E-44187DD0C2BC}" type="pres">
      <dgm:prSet presAssocID="{E7066D1B-B5C6-485F-BCE2-C3B05CDCFDF8}" presName="compNode" presStyleCnt="0"/>
      <dgm:spPr/>
    </dgm:pt>
    <dgm:pt modelId="{4ED1A094-CA2D-4517-AE81-B29853B45C5F}" type="pres">
      <dgm:prSet presAssocID="{E7066D1B-B5C6-485F-BCE2-C3B05CDCFDF8}" presName="bgRect" presStyleLbl="bgShp" presStyleIdx="5" presStyleCnt="6"/>
      <dgm:spPr/>
    </dgm:pt>
    <dgm:pt modelId="{7DF10F5B-A5E9-4D5F-98F3-198FF018555D}" type="pres">
      <dgm:prSet presAssocID="{E7066D1B-B5C6-485F-BCE2-C3B05CDCFDF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D6EF798A-A03B-4351-89E3-8DFBAF8BF65D}" type="pres">
      <dgm:prSet presAssocID="{E7066D1B-B5C6-485F-BCE2-C3B05CDCFDF8}" presName="spaceRect" presStyleCnt="0"/>
      <dgm:spPr/>
    </dgm:pt>
    <dgm:pt modelId="{D0B22D56-9AD6-4052-AB78-F8BCCFA25534}" type="pres">
      <dgm:prSet presAssocID="{E7066D1B-B5C6-485F-BCE2-C3B05CDCFDF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B9D061A-E6E9-4D31-B9EB-9E55A5590511}" type="presOf" srcId="{7C6AFB99-9E33-4A92-A077-76559F5B3095}" destId="{B741B478-0E0A-4A32-BB97-909FA8C71CC8}" srcOrd="0" destOrd="0" presId="urn:microsoft.com/office/officeart/2018/2/layout/IconVerticalSolidList"/>
    <dgm:cxn modelId="{14223238-2339-4564-8A16-141DA10A66A5}" srcId="{C7D9C92A-7E54-418C-8198-6685F4496622}" destId="{3B84B307-60E9-4649-8861-3DFE1190F2EE}" srcOrd="1" destOrd="0" parTransId="{DE2DC56B-76BA-411E-92F4-2DD11673160D}" sibTransId="{BBC80598-E1DC-4BB6-8315-990099ACD4B7}"/>
    <dgm:cxn modelId="{FBC0B03B-6BED-4EB5-A060-6500FC2B096C}" srcId="{C7D9C92A-7E54-418C-8198-6685F4496622}" destId="{5D3F87AB-4DEF-44F0-B224-9A21EE4F6220}" srcOrd="2" destOrd="0" parTransId="{340F29C7-2FA0-49B1-B788-DCCE0E9BE842}" sibTransId="{1B5AD8FC-0B70-44CA-9C3C-A7A3FE07951F}"/>
    <dgm:cxn modelId="{69074F41-94B5-4F30-9B0F-4F888AD8DA3F}" srcId="{C7D9C92A-7E54-418C-8198-6685F4496622}" destId="{3CA4B32F-7AC4-4596-8EF5-2387AE02AD61}" srcOrd="0" destOrd="0" parTransId="{7C7F5B4F-514B-416B-B0C2-A19E45046681}" sibTransId="{333250E9-021C-4F81-B10A-2F0732078102}"/>
    <dgm:cxn modelId="{3EFBE44F-6B3E-47CC-A093-73E282450F2A}" srcId="{C7D9C92A-7E54-418C-8198-6685F4496622}" destId="{7C6AFB99-9E33-4A92-A077-76559F5B3095}" srcOrd="4" destOrd="0" parTransId="{24D71788-36AB-450F-991D-17E789F91816}" sibTransId="{FF822C59-7C5D-475C-8D80-6DDA6341138C}"/>
    <dgm:cxn modelId="{34D27870-2F80-4752-956D-DB4FE7F4DB3C}" srcId="{C7D9C92A-7E54-418C-8198-6685F4496622}" destId="{E7066D1B-B5C6-485F-BCE2-C3B05CDCFDF8}" srcOrd="5" destOrd="0" parTransId="{55C64423-63D7-4BE9-B5BA-A8D9C399539C}" sibTransId="{0B36C1F7-CB6D-4536-9387-D1D3D7E0FBC0}"/>
    <dgm:cxn modelId="{896F2B75-0C23-431D-A2B6-EA6D8F4B477E}" type="presOf" srcId="{3B84B307-60E9-4649-8861-3DFE1190F2EE}" destId="{DCD0031F-03DA-46E7-B607-4A41F563D9D1}" srcOrd="0" destOrd="0" presId="urn:microsoft.com/office/officeart/2018/2/layout/IconVerticalSolidList"/>
    <dgm:cxn modelId="{5518BD81-8A31-4375-8F05-864012141081}" type="presOf" srcId="{E7066D1B-B5C6-485F-BCE2-C3B05CDCFDF8}" destId="{D0B22D56-9AD6-4052-AB78-F8BCCFA25534}" srcOrd="0" destOrd="0" presId="urn:microsoft.com/office/officeart/2018/2/layout/IconVerticalSolidList"/>
    <dgm:cxn modelId="{EC65ED8C-F23A-4F39-ABF8-2428312AF19B}" type="presOf" srcId="{C7D9C92A-7E54-418C-8198-6685F4496622}" destId="{212CC11C-A861-4F4E-A3C4-2EE1D34E8821}" srcOrd="0" destOrd="0" presId="urn:microsoft.com/office/officeart/2018/2/layout/IconVerticalSolidList"/>
    <dgm:cxn modelId="{6E9971CA-9605-47A0-85AE-95F2237F5240}" type="presOf" srcId="{7EBBBE1F-F28B-4119-8766-D72C9AE0F96E}" destId="{86259237-8879-4615-9F78-F4E4251479CD}" srcOrd="0" destOrd="0" presId="urn:microsoft.com/office/officeart/2018/2/layout/IconVerticalSolidList"/>
    <dgm:cxn modelId="{2CD514D3-C85C-44E8-9515-2D303D3587E2}" type="presOf" srcId="{3CA4B32F-7AC4-4596-8EF5-2387AE02AD61}" destId="{542BF5A8-9C07-4F38-9541-6F1BD450D993}" srcOrd="0" destOrd="0" presId="urn:microsoft.com/office/officeart/2018/2/layout/IconVerticalSolidList"/>
    <dgm:cxn modelId="{E85025F1-1548-4550-BF7A-A5C01A7F5393}" type="presOf" srcId="{5D3F87AB-4DEF-44F0-B224-9A21EE4F6220}" destId="{4C116D93-DE63-4937-8333-9E899C48E8D7}" srcOrd="0" destOrd="0" presId="urn:microsoft.com/office/officeart/2018/2/layout/IconVerticalSolidList"/>
    <dgm:cxn modelId="{F4776DF6-D66F-4125-91BF-245848A9E762}" srcId="{C7D9C92A-7E54-418C-8198-6685F4496622}" destId="{7EBBBE1F-F28B-4119-8766-D72C9AE0F96E}" srcOrd="3" destOrd="0" parTransId="{2887C6CD-0105-4EF9-9A5D-ADBC69D557A9}" sibTransId="{3253AE9C-6CD0-49C3-BFC3-DC20867CDE1E}"/>
    <dgm:cxn modelId="{AD9F9A7E-EB80-4B26-991E-69626A80505A}" type="presParOf" srcId="{212CC11C-A861-4F4E-A3C4-2EE1D34E8821}" destId="{F839746C-49E2-45B5-B416-1F157E83829C}" srcOrd="0" destOrd="0" presId="urn:microsoft.com/office/officeart/2018/2/layout/IconVerticalSolidList"/>
    <dgm:cxn modelId="{D54A1C99-0726-4866-9517-EB007AA52398}" type="presParOf" srcId="{F839746C-49E2-45B5-B416-1F157E83829C}" destId="{E8EE91FD-38A8-4B5F-9CC2-AF5A620AA63F}" srcOrd="0" destOrd="0" presId="urn:microsoft.com/office/officeart/2018/2/layout/IconVerticalSolidList"/>
    <dgm:cxn modelId="{C19D0758-AB1C-4844-9C3B-CAAF167806A4}" type="presParOf" srcId="{F839746C-49E2-45B5-B416-1F157E83829C}" destId="{89A628B3-8497-40E2-BC00-1AE255DBB422}" srcOrd="1" destOrd="0" presId="urn:microsoft.com/office/officeart/2018/2/layout/IconVerticalSolidList"/>
    <dgm:cxn modelId="{F4046250-D64D-42D2-BBE3-11BB2496744D}" type="presParOf" srcId="{F839746C-49E2-45B5-B416-1F157E83829C}" destId="{C885CC51-5629-4131-A745-C5C49172EB13}" srcOrd="2" destOrd="0" presId="urn:microsoft.com/office/officeart/2018/2/layout/IconVerticalSolidList"/>
    <dgm:cxn modelId="{3126247D-DE80-4AA7-986D-CC09627356AD}" type="presParOf" srcId="{F839746C-49E2-45B5-B416-1F157E83829C}" destId="{542BF5A8-9C07-4F38-9541-6F1BD450D993}" srcOrd="3" destOrd="0" presId="urn:microsoft.com/office/officeart/2018/2/layout/IconVerticalSolidList"/>
    <dgm:cxn modelId="{29980278-8FC1-4BEC-804E-D2A75A2683D5}" type="presParOf" srcId="{212CC11C-A861-4F4E-A3C4-2EE1D34E8821}" destId="{63FB61D0-A58C-4FC5-A974-23B54654939C}" srcOrd="1" destOrd="0" presId="urn:microsoft.com/office/officeart/2018/2/layout/IconVerticalSolidList"/>
    <dgm:cxn modelId="{AD0E7548-27B0-4910-A796-61AF52A680C0}" type="presParOf" srcId="{212CC11C-A861-4F4E-A3C4-2EE1D34E8821}" destId="{69C1D617-12BD-4D74-AC29-6B9634C7EB4B}" srcOrd="2" destOrd="0" presId="urn:microsoft.com/office/officeart/2018/2/layout/IconVerticalSolidList"/>
    <dgm:cxn modelId="{48EA89D9-F817-4F3D-8605-F606EBC08CFE}" type="presParOf" srcId="{69C1D617-12BD-4D74-AC29-6B9634C7EB4B}" destId="{A2D9BECF-8AD0-4BD7-BC86-3F972C80DF79}" srcOrd="0" destOrd="0" presId="urn:microsoft.com/office/officeart/2018/2/layout/IconVerticalSolidList"/>
    <dgm:cxn modelId="{6D8BAD83-05FF-4BBB-8BB5-8CB333380B7A}" type="presParOf" srcId="{69C1D617-12BD-4D74-AC29-6B9634C7EB4B}" destId="{EA9F97DD-DA74-4973-8FE3-C4F77A313FC9}" srcOrd="1" destOrd="0" presId="urn:microsoft.com/office/officeart/2018/2/layout/IconVerticalSolidList"/>
    <dgm:cxn modelId="{E11C4F62-6CF4-4CC8-828C-7883225BAB42}" type="presParOf" srcId="{69C1D617-12BD-4D74-AC29-6B9634C7EB4B}" destId="{AF13F4A9-9688-43D8-B461-13955260C9C8}" srcOrd="2" destOrd="0" presId="urn:microsoft.com/office/officeart/2018/2/layout/IconVerticalSolidList"/>
    <dgm:cxn modelId="{D891B363-2A90-4550-863A-D9ED3266EF01}" type="presParOf" srcId="{69C1D617-12BD-4D74-AC29-6B9634C7EB4B}" destId="{DCD0031F-03DA-46E7-B607-4A41F563D9D1}" srcOrd="3" destOrd="0" presId="urn:microsoft.com/office/officeart/2018/2/layout/IconVerticalSolidList"/>
    <dgm:cxn modelId="{4EAD07E1-5F30-4F84-B946-A267756D9CD4}" type="presParOf" srcId="{212CC11C-A861-4F4E-A3C4-2EE1D34E8821}" destId="{27E69ABC-15EC-4E4E-B0C0-3A2858614781}" srcOrd="3" destOrd="0" presId="urn:microsoft.com/office/officeart/2018/2/layout/IconVerticalSolidList"/>
    <dgm:cxn modelId="{D4EB5A9A-F1F9-4B00-96DA-F739D2CFB2D4}" type="presParOf" srcId="{212CC11C-A861-4F4E-A3C4-2EE1D34E8821}" destId="{8D6AB128-3F49-467A-AD6E-AD38737D8491}" srcOrd="4" destOrd="0" presId="urn:microsoft.com/office/officeart/2018/2/layout/IconVerticalSolidList"/>
    <dgm:cxn modelId="{7F5D5647-5F58-4802-8398-56B6508544B8}" type="presParOf" srcId="{8D6AB128-3F49-467A-AD6E-AD38737D8491}" destId="{DDC2AD66-E73C-433C-8E22-8E3C9EEED745}" srcOrd="0" destOrd="0" presId="urn:microsoft.com/office/officeart/2018/2/layout/IconVerticalSolidList"/>
    <dgm:cxn modelId="{E060B8CA-F802-4F48-AE0C-95778F0872FF}" type="presParOf" srcId="{8D6AB128-3F49-467A-AD6E-AD38737D8491}" destId="{E07AB730-C2F3-4389-9952-2E61F00C4B52}" srcOrd="1" destOrd="0" presId="urn:microsoft.com/office/officeart/2018/2/layout/IconVerticalSolidList"/>
    <dgm:cxn modelId="{2BEE906F-48CF-45C7-82CC-1B0ADB524DDB}" type="presParOf" srcId="{8D6AB128-3F49-467A-AD6E-AD38737D8491}" destId="{15770037-4993-4393-BE38-AB5367DC634E}" srcOrd="2" destOrd="0" presId="urn:microsoft.com/office/officeart/2018/2/layout/IconVerticalSolidList"/>
    <dgm:cxn modelId="{21926EA2-1D16-4A02-B2AC-8B4FCA119E4D}" type="presParOf" srcId="{8D6AB128-3F49-467A-AD6E-AD38737D8491}" destId="{4C116D93-DE63-4937-8333-9E899C48E8D7}" srcOrd="3" destOrd="0" presId="urn:microsoft.com/office/officeart/2018/2/layout/IconVerticalSolidList"/>
    <dgm:cxn modelId="{857C7A4D-3426-470F-85AA-9A7C375EA3D0}" type="presParOf" srcId="{212CC11C-A861-4F4E-A3C4-2EE1D34E8821}" destId="{8A5F7200-0133-4FE5-95A2-DD78A1B2FF9A}" srcOrd="5" destOrd="0" presId="urn:microsoft.com/office/officeart/2018/2/layout/IconVerticalSolidList"/>
    <dgm:cxn modelId="{FF986BCF-FE6A-464C-A0D6-C7386D8A6020}" type="presParOf" srcId="{212CC11C-A861-4F4E-A3C4-2EE1D34E8821}" destId="{D5BC090A-3BF1-48C8-9295-024B66EBA8CA}" srcOrd="6" destOrd="0" presId="urn:microsoft.com/office/officeart/2018/2/layout/IconVerticalSolidList"/>
    <dgm:cxn modelId="{23D37B50-12D0-4DD4-9446-F27579DA65EC}" type="presParOf" srcId="{D5BC090A-3BF1-48C8-9295-024B66EBA8CA}" destId="{D1F382CC-3785-497E-B9A6-84047E13CC60}" srcOrd="0" destOrd="0" presId="urn:microsoft.com/office/officeart/2018/2/layout/IconVerticalSolidList"/>
    <dgm:cxn modelId="{E9715016-0B02-44E4-BD10-C1B347E06252}" type="presParOf" srcId="{D5BC090A-3BF1-48C8-9295-024B66EBA8CA}" destId="{EA52ED68-88A9-4595-83BC-4F0CD941B220}" srcOrd="1" destOrd="0" presId="urn:microsoft.com/office/officeart/2018/2/layout/IconVerticalSolidList"/>
    <dgm:cxn modelId="{9FB075B7-7CA4-47A1-AD24-4D5D2D54336C}" type="presParOf" srcId="{D5BC090A-3BF1-48C8-9295-024B66EBA8CA}" destId="{A543D19E-8CAC-4123-8FD5-11C13AAE3CD5}" srcOrd="2" destOrd="0" presId="urn:microsoft.com/office/officeart/2018/2/layout/IconVerticalSolidList"/>
    <dgm:cxn modelId="{A7EC4671-4388-4669-8CBB-0686855EB5B8}" type="presParOf" srcId="{D5BC090A-3BF1-48C8-9295-024B66EBA8CA}" destId="{86259237-8879-4615-9F78-F4E4251479CD}" srcOrd="3" destOrd="0" presId="urn:microsoft.com/office/officeart/2018/2/layout/IconVerticalSolidList"/>
    <dgm:cxn modelId="{CA620AA1-6056-4F2A-A545-69F646A22C09}" type="presParOf" srcId="{212CC11C-A861-4F4E-A3C4-2EE1D34E8821}" destId="{2860FB28-B3B7-43D0-A658-CF55BC4DAB65}" srcOrd="7" destOrd="0" presId="urn:microsoft.com/office/officeart/2018/2/layout/IconVerticalSolidList"/>
    <dgm:cxn modelId="{8A866918-143F-4829-BBB7-355333E0E419}" type="presParOf" srcId="{212CC11C-A861-4F4E-A3C4-2EE1D34E8821}" destId="{0FB22372-E439-42A7-AAA0-C3264E910B76}" srcOrd="8" destOrd="0" presId="urn:microsoft.com/office/officeart/2018/2/layout/IconVerticalSolidList"/>
    <dgm:cxn modelId="{FB02BF5E-F88C-4E04-AC06-F4395EC34292}" type="presParOf" srcId="{0FB22372-E439-42A7-AAA0-C3264E910B76}" destId="{F36E4B26-58B1-4426-9734-8B260BB11A8E}" srcOrd="0" destOrd="0" presId="urn:microsoft.com/office/officeart/2018/2/layout/IconVerticalSolidList"/>
    <dgm:cxn modelId="{2FAEBC40-D7EC-46D1-81D1-C107BC693911}" type="presParOf" srcId="{0FB22372-E439-42A7-AAA0-C3264E910B76}" destId="{EC16102A-D60B-42A9-A6DB-1BA71E767100}" srcOrd="1" destOrd="0" presId="urn:microsoft.com/office/officeart/2018/2/layout/IconVerticalSolidList"/>
    <dgm:cxn modelId="{071005CF-81A7-4B00-88BA-5CDA2D428218}" type="presParOf" srcId="{0FB22372-E439-42A7-AAA0-C3264E910B76}" destId="{5732D118-5FC3-45F2-88FC-1B5F30A77636}" srcOrd="2" destOrd="0" presId="urn:microsoft.com/office/officeart/2018/2/layout/IconVerticalSolidList"/>
    <dgm:cxn modelId="{BD454DBC-621A-4A34-817C-D38B13702260}" type="presParOf" srcId="{0FB22372-E439-42A7-AAA0-C3264E910B76}" destId="{B741B478-0E0A-4A32-BB97-909FA8C71CC8}" srcOrd="3" destOrd="0" presId="urn:microsoft.com/office/officeart/2018/2/layout/IconVerticalSolidList"/>
    <dgm:cxn modelId="{C8C98AEE-83E0-41F8-9E9A-DFA337E842DC}" type="presParOf" srcId="{212CC11C-A861-4F4E-A3C4-2EE1D34E8821}" destId="{012BCD6C-D77F-4E80-B92C-FA3A883911B5}" srcOrd="9" destOrd="0" presId="urn:microsoft.com/office/officeart/2018/2/layout/IconVerticalSolidList"/>
    <dgm:cxn modelId="{9DD8C9A6-C669-4A4C-8E4E-7E8044C9D2A3}" type="presParOf" srcId="{212CC11C-A861-4F4E-A3C4-2EE1D34E8821}" destId="{B5FD0AAA-5EFE-4161-865E-44187DD0C2BC}" srcOrd="10" destOrd="0" presId="urn:microsoft.com/office/officeart/2018/2/layout/IconVerticalSolidList"/>
    <dgm:cxn modelId="{9BD5F2ED-9F55-4E74-946E-F9DB7C6AF2DB}" type="presParOf" srcId="{B5FD0AAA-5EFE-4161-865E-44187DD0C2BC}" destId="{4ED1A094-CA2D-4517-AE81-B29853B45C5F}" srcOrd="0" destOrd="0" presId="urn:microsoft.com/office/officeart/2018/2/layout/IconVerticalSolidList"/>
    <dgm:cxn modelId="{9DFDA3CD-C5B9-4CB9-95B3-245FE81C021D}" type="presParOf" srcId="{B5FD0AAA-5EFE-4161-865E-44187DD0C2BC}" destId="{7DF10F5B-A5E9-4D5F-98F3-198FF018555D}" srcOrd="1" destOrd="0" presId="urn:microsoft.com/office/officeart/2018/2/layout/IconVerticalSolidList"/>
    <dgm:cxn modelId="{C9E20202-3C80-4FF5-95BF-B2FA4B704C40}" type="presParOf" srcId="{B5FD0AAA-5EFE-4161-865E-44187DD0C2BC}" destId="{D6EF798A-A03B-4351-89E3-8DFBAF8BF65D}" srcOrd="2" destOrd="0" presId="urn:microsoft.com/office/officeart/2018/2/layout/IconVerticalSolidList"/>
    <dgm:cxn modelId="{DC1CEAEF-A9AA-4A7A-B392-C797DBD05C16}" type="presParOf" srcId="{B5FD0AAA-5EFE-4161-865E-44187DD0C2BC}" destId="{D0B22D56-9AD6-4052-AB78-F8BCCFA255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D9C92A-7E54-418C-8198-6685F449662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CA4B32F-7AC4-4596-8EF5-2387AE02AD61}">
      <dgm:prSet/>
      <dgm:spPr/>
      <dgm:t>
        <a:bodyPr/>
        <a:lstStyle/>
        <a:p>
          <a:r>
            <a:rPr lang="en-CA" b="0" dirty="0">
              <a:solidFill>
                <a:schemeClr val="bg1">
                  <a:lumMod val="50000"/>
                </a:schemeClr>
              </a:solidFill>
            </a:rPr>
            <a:t>Introduction</a:t>
          </a:r>
          <a:endParaRPr lang="en-US" b="0" dirty="0">
            <a:solidFill>
              <a:schemeClr val="bg1">
                <a:lumMod val="50000"/>
              </a:schemeClr>
            </a:solidFill>
          </a:endParaRPr>
        </a:p>
      </dgm:t>
    </dgm:pt>
    <dgm:pt modelId="{7C7F5B4F-514B-416B-B0C2-A19E45046681}" type="parTrans" cxnId="{69074F41-94B5-4F30-9B0F-4F888AD8DA3F}">
      <dgm:prSet/>
      <dgm:spPr/>
      <dgm:t>
        <a:bodyPr/>
        <a:lstStyle/>
        <a:p>
          <a:endParaRPr lang="en-US"/>
        </a:p>
      </dgm:t>
    </dgm:pt>
    <dgm:pt modelId="{333250E9-021C-4F81-B10A-2F0732078102}" type="sibTrans" cxnId="{69074F41-94B5-4F30-9B0F-4F888AD8DA3F}">
      <dgm:prSet/>
      <dgm:spPr/>
      <dgm:t>
        <a:bodyPr/>
        <a:lstStyle/>
        <a:p>
          <a:endParaRPr lang="en-US"/>
        </a:p>
      </dgm:t>
    </dgm:pt>
    <dgm:pt modelId="{3B84B307-60E9-4649-8861-3DFE1190F2EE}">
      <dgm:prSet/>
      <dgm:spPr/>
      <dgm:t>
        <a:bodyPr/>
        <a:lstStyle/>
        <a:p>
          <a:r>
            <a:rPr lang="en-CA" b="0" dirty="0">
              <a:solidFill>
                <a:schemeClr val="bg1">
                  <a:lumMod val="50000"/>
                </a:schemeClr>
              </a:solidFill>
            </a:rPr>
            <a:t>Data Reconstitution</a:t>
          </a:r>
          <a:endParaRPr lang="en-US" b="0" dirty="0">
            <a:solidFill>
              <a:schemeClr val="bg1">
                <a:lumMod val="50000"/>
              </a:schemeClr>
            </a:solidFill>
          </a:endParaRPr>
        </a:p>
      </dgm:t>
    </dgm:pt>
    <dgm:pt modelId="{DE2DC56B-76BA-411E-92F4-2DD11673160D}" type="parTrans" cxnId="{14223238-2339-4564-8A16-141DA10A66A5}">
      <dgm:prSet/>
      <dgm:spPr/>
      <dgm:t>
        <a:bodyPr/>
        <a:lstStyle/>
        <a:p>
          <a:endParaRPr lang="en-US"/>
        </a:p>
      </dgm:t>
    </dgm:pt>
    <dgm:pt modelId="{BBC80598-E1DC-4BB6-8315-990099ACD4B7}" type="sibTrans" cxnId="{14223238-2339-4564-8A16-141DA10A66A5}">
      <dgm:prSet/>
      <dgm:spPr/>
      <dgm:t>
        <a:bodyPr/>
        <a:lstStyle/>
        <a:p>
          <a:endParaRPr lang="en-US"/>
        </a:p>
      </dgm:t>
    </dgm:pt>
    <dgm:pt modelId="{5D3F87AB-4DEF-44F0-B224-9A21EE4F6220}">
      <dgm:prSet/>
      <dgm:spPr/>
      <dgm:t>
        <a:bodyPr/>
        <a:lstStyle/>
        <a:p>
          <a:r>
            <a:rPr lang="en-CA" dirty="0">
              <a:solidFill>
                <a:schemeClr val="tx1">
                  <a:lumMod val="50000"/>
                  <a:lumOff val="50000"/>
                </a:schemeClr>
              </a:solidFill>
            </a:rPr>
            <a:t>Descriptive Analysis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40F29C7-2FA0-49B1-B788-DCCE0E9BE842}" type="parTrans" cxnId="{FBC0B03B-6BED-4EB5-A060-6500FC2B096C}">
      <dgm:prSet/>
      <dgm:spPr/>
      <dgm:t>
        <a:bodyPr/>
        <a:lstStyle/>
        <a:p>
          <a:endParaRPr lang="en-US"/>
        </a:p>
      </dgm:t>
    </dgm:pt>
    <dgm:pt modelId="{1B5AD8FC-0B70-44CA-9C3C-A7A3FE07951F}" type="sibTrans" cxnId="{FBC0B03B-6BED-4EB5-A060-6500FC2B096C}">
      <dgm:prSet/>
      <dgm:spPr/>
      <dgm:t>
        <a:bodyPr/>
        <a:lstStyle/>
        <a:p>
          <a:endParaRPr lang="en-US"/>
        </a:p>
      </dgm:t>
    </dgm:pt>
    <dgm:pt modelId="{7EBBBE1F-F28B-4119-8766-D72C9AE0F96E}">
      <dgm:prSet/>
      <dgm:spPr/>
      <dgm:t>
        <a:bodyPr/>
        <a:lstStyle/>
        <a:p>
          <a:r>
            <a:rPr lang="en-CA" b="0" dirty="0">
              <a:solidFill>
                <a:schemeClr val="bg1">
                  <a:lumMod val="50000"/>
                </a:schemeClr>
              </a:solidFill>
            </a:rPr>
            <a:t>Type Identification</a:t>
          </a:r>
          <a:endParaRPr lang="en-US" b="0" dirty="0">
            <a:solidFill>
              <a:schemeClr val="bg1">
                <a:lumMod val="50000"/>
              </a:schemeClr>
            </a:solidFill>
          </a:endParaRPr>
        </a:p>
      </dgm:t>
    </dgm:pt>
    <dgm:pt modelId="{2887C6CD-0105-4EF9-9A5D-ADBC69D557A9}" type="parTrans" cxnId="{F4776DF6-D66F-4125-91BF-245848A9E762}">
      <dgm:prSet/>
      <dgm:spPr/>
      <dgm:t>
        <a:bodyPr/>
        <a:lstStyle/>
        <a:p>
          <a:endParaRPr lang="en-US"/>
        </a:p>
      </dgm:t>
    </dgm:pt>
    <dgm:pt modelId="{3253AE9C-6CD0-49C3-BFC3-DC20867CDE1E}" type="sibTrans" cxnId="{F4776DF6-D66F-4125-91BF-245848A9E762}">
      <dgm:prSet/>
      <dgm:spPr/>
      <dgm:t>
        <a:bodyPr/>
        <a:lstStyle/>
        <a:p>
          <a:endParaRPr lang="en-US"/>
        </a:p>
      </dgm:t>
    </dgm:pt>
    <dgm:pt modelId="{7C6AFB99-9E33-4A92-A077-76559F5B3095}">
      <dgm:prSet/>
      <dgm:spPr/>
      <dgm:t>
        <a:bodyPr/>
        <a:lstStyle/>
        <a:p>
          <a:r>
            <a:rPr lang="en-CA" b="0" dirty="0">
              <a:solidFill>
                <a:schemeClr val="bg1">
                  <a:lumMod val="50000"/>
                </a:schemeClr>
              </a:solidFill>
            </a:rPr>
            <a:t>Roadway Usage Assessment</a:t>
          </a:r>
          <a:endParaRPr lang="en-US" b="0" dirty="0">
            <a:solidFill>
              <a:schemeClr val="bg1">
                <a:lumMod val="50000"/>
              </a:schemeClr>
            </a:solidFill>
          </a:endParaRPr>
        </a:p>
      </dgm:t>
    </dgm:pt>
    <dgm:pt modelId="{24D71788-36AB-450F-991D-17E789F91816}" type="parTrans" cxnId="{3EFBE44F-6B3E-47CC-A093-73E282450F2A}">
      <dgm:prSet/>
      <dgm:spPr/>
      <dgm:t>
        <a:bodyPr/>
        <a:lstStyle/>
        <a:p>
          <a:endParaRPr lang="en-US"/>
        </a:p>
      </dgm:t>
    </dgm:pt>
    <dgm:pt modelId="{FF822C59-7C5D-475C-8D80-6DDA6341138C}" type="sibTrans" cxnId="{3EFBE44F-6B3E-47CC-A093-73E282450F2A}">
      <dgm:prSet/>
      <dgm:spPr/>
      <dgm:t>
        <a:bodyPr/>
        <a:lstStyle/>
        <a:p>
          <a:endParaRPr lang="en-US"/>
        </a:p>
      </dgm:t>
    </dgm:pt>
    <dgm:pt modelId="{E7066D1B-B5C6-485F-BCE2-C3B05CDCFDF8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Conclusion and Discussions</a:t>
          </a:r>
        </a:p>
      </dgm:t>
    </dgm:pt>
    <dgm:pt modelId="{55C64423-63D7-4BE9-B5BA-A8D9C399539C}" type="parTrans" cxnId="{34D27870-2F80-4752-956D-DB4FE7F4DB3C}">
      <dgm:prSet/>
      <dgm:spPr/>
      <dgm:t>
        <a:bodyPr/>
        <a:lstStyle/>
        <a:p>
          <a:endParaRPr lang="en-US"/>
        </a:p>
      </dgm:t>
    </dgm:pt>
    <dgm:pt modelId="{0B36C1F7-CB6D-4536-9387-D1D3D7E0FBC0}" type="sibTrans" cxnId="{34D27870-2F80-4752-956D-DB4FE7F4DB3C}">
      <dgm:prSet/>
      <dgm:spPr/>
      <dgm:t>
        <a:bodyPr/>
        <a:lstStyle/>
        <a:p>
          <a:endParaRPr lang="en-US"/>
        </a:p>
      </dgm:t>
    </dgm:pt>
    <dgm:pt modelId="{212CC11C-A861-4F4E-A3C4-2EE1D34E8821}" type="pres">
      <dgm:prSet presAssocID="{C7D9C92A-7E54-418C-8198-6685F4496622}" presName="root" presStyleCnt="0">
        <dgm:presLayoutVars>
          <dgm:dir/>
          <dgm:resizeHandles val="exact"/>
        </dgm:presLayoutVars>
      </dgm:prSet>
      <dgm:spPr/>
    </dgm:pt>
    <dgm:pt modelId="{F839746C-49E2-45B5-B416-1F157E83829C}" type="pres">
      <dgm:prSet presAssocID="{3CA4B32F-7AC4-4596-8EF5-2387AE02AD61}" presName="compNode" presStyleCnt="0"/>
      <dgm:spPr/>
    </dgm:pt>
    <dgm:pt modelId="{E8EE91FD-38A8-4B5F-9CC2-AF5A620AA63F}" type="pres">
      <dgm:prSet presAssocID="{3CA4B32F-7AC4-4596-8EF5-2387AE02AD61}" presName="bgRect" presStyleLbl="bgShp" presStyleIdx="0" presStyleCnt="6"/>
      <dgm:spPr/>
    </dgm:pt>
    <dgm:pt modelId="{89A628B3-8497-40E2-BC00-1AE255DBB422}" type="pres">
      <dgm:prSet presAssocID="{3CA4B32F-7AC4-4596-8EF5-2387AE02AD6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885CC51-5629-4131-A745-C5C49172EB13}" type="pres">
      <dgm:prSet presAssocID="{3CA4B32F-7AC4-4596-8EF5-2387AE02AD61}" presName="spaceRect" presStyleCnt="0"/>
      <dgm:spPr/>
    </dgm:pt>
    <dgm:pt modelId="{542BF5A8-9C07-4F38-9541-6F1BD450D993}" type="pres">
      <dgm:prSet presAssocID="{3CA4B32F-7AC4-4596-8EF5-2387AE02AD61}" presName="parTx" presStyleLbl="revTx" presStyleIdx="0" presStyleCnt="6">
        <dgm:presLayoutVars>
          <dgm:chMax val="0"/>
          <dgm:chPref val="0"/>
        </dgm:presLayoutVars>
      </dgm:prSet>
      <dgm:spPr/>
    </dgm:pt>
    <dgm:pt modelId="{63FB61D0-A58C-4FC5-A974-23B54654939C}" type="pres">
      <dgm:prSet presAssocID="{333250E9-021C-4F81-B10A-2F0732078102}" presName="sibTrans" presStyleCnt="0"/>
      <dgm:spPr/>
    </dgm:pt>
    <dgm:pt modelId="{69C1D617-12BD-4D74-AC29-6B9634C7EB4B}" type="pres">
      <dgm:prSet presAssocID="{3B84B307-60E9-4649-8861-3DFE1190F2EE}" presName="compNode" presStyleCnt="0"/>
      <dgm:spPr/>
    </dgm:pt>
    <dgm:pt modelId="{A2D9BECF-8AD0-4BD7-BC86-3F972C80DF79}" type="pres">
      <dgm:prSet presAssocID="{3B84B307-60E9-4649-8861-3DFE1190F2EE}" presName="bgRect" presStyleLbl="bgShp" presStyleIdx="1" presStyleCnt="6"/>
      <dgm:spPr/>
    </dgm:pt>
    <dgm:pt modelId="{EA9F97DD-DA74-4973-8FE3-C4F77A313FC9}" type="pres">
      <dgm:prSet presAssocID="{3B84B307-60E9-4649-8861-3DFE1190F2E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AF13F4A9-9688-43D8-B461-13955260C9C8}" type="pres">
      <dgm:prSet presAssocID="{3B84B307-60E9-4649-8861-3DFE1190F2EE}" presName="spaceRect" presStyleCnt="0"/>
      <dgm:spPr/>
    </dgm:pt>
    <dgm:pt modelId="{DCD0031F-03DA-46E7-B607-4A41F563D9D1}" type="pres">
      <dgm:prSet presAssocID="{3B84B307-60E9-4649-8861-3DFE1190F2EE}" presName="parTx" presStyleLbl="revTx" presStyleIdx="1" presStyleCnt="6">
        <dgm:presLayoutVars>
          <dgm:chMax val="0"/>
          <dgm:chPref val="0"/>
        </dgm:presLayoutVars>
      </dgm:prSet>
      <dgm:spPr/>
    </dgm:pt>
    <dgm:pt modelId="{27E69ABC-15EC-4E4E-B0C0-3A2858614781}" type="pres">
      <dgm:prSet presAssocID="{BBC80598-E1DC-4BB6-8315-990099ACD4B7}" presName="sibTrans" presStyleCnt="0"/>
      <dgm:spPr/>
    </dgm:pt>
    <dgm:pt modelId="{8D6AB128-3F49-467A-AD6E-AD38737D8491}" type="pres">
      <dgm:prSet presAssocID="{5D3F87AB-4DEF-44F0-B224-9A21EE4F6220}" presName="compNode" presStyleCnt="0"/>
      <dgm:spPr/>
    </dgm:pt>
    <dgm:pt modelId="{DDC2AD66-E73C-433C-8E22-8E3C9EEED745}" type="pres">
      <dgm:prSet presAssocID="{5D3F87AB-4DEF-44F0-B224-9A21EE4F6220}" presName="bgRect" presStyleLbl="bgShp" presStyleIdx="2" presStyleCnt="6"/>
      <dgm:spPr/>
    </dgm:pt>
    <dgm:pt modelId="{E07AB730-C2F3-4389-9952-2E61F00C4B52}" type="pres">
      <dgm:prSet presAssocID="{5D3F87AB-4DEF-44F0-B224-9A21EE4F622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15770037-4993-4393-BE38-AB5367DC634E}" type="pres">
      <dgm:prSet presAssocID="{5D3F87AB-4DEF-44F0-B224-9A21EE4F6220}" presName="spaceRect" presStyleCnt="0"/>
      <dgm:spPr/>
    </dgm:pt>
    <dgm:pt modelId="{4C116D93-DE63-4937-8333-9E899C48E8D7}" type="pres">
      <dgm:prSet presAssocID="{5D3F87AB-4DEF-44F0-B224-9A21EE4F6220}" presName="parTx" presStyleLbl="revTx" presStyleIdx="2" presStyleCnt="6">
        <dgm:presLayoutVars>
          <dgm:chMax val="0"/>
          <dgm:chPref val="0"/>
        </dgm:presLayoutVars>
      </dgm:prSet>
      <dgm:spPr/>
    </dgm:pt>
    <dgm:pt modelId="{8A5F7200-0133-4FE5-95A2-DD78A1B2FF9A}" type="pres">
      <dgm:prSet presAssocID="{1B5AD8FC-0B70-44CA-9C3C-A7A3FE07951F}" presName="sibTrans" presStyleCnt="0"/>
      <dgm:spPr/>
    </dgm:pt>
    <dgm:pt modelId="{D5BC090A-3BF1-48C8-9295-024B66EBA8CA}" type="pres">
      <dgm:prSet presAssocID="{7EBBBE1F-F28B-4119-8766-D72C9AE0F96E}" presName="compNode" presStyleCnt="0"/>
      <dgm:spPr/>
    </dgm:pt>
    <dgm:pt modelId="{D1F382CC-3785-497E-B9A6-84047E13CC60}" type="pres">
      <dgm:prSet presAssocID="{7EBBBE1F-F28B-4119-8766-D72C9AE0F96E}" presName="bgRect" presStyleLbl="bgShp" presStyleIdx="3" presStyleCnt="6" custLinFactNeighborX="413"/>
      <dgm:spPr/>
    </dgm:pt>
    <dgm:pt modelId="{EA52ED68-88A9-4595-83BC-4F0CD941B220}" type="pres">
      <dgm:prSet presAssocID="{7EBBBE1F-F28B-4119-8766-D72C9AE0F96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543D19E-8CAC-4123-8FD5-11C13AAE3CD5}" type="pres">
      <dgm:prSet presAssocID="{7EBBBE1F-F28B-4119-8766-D72C9AE0F96E}" presName="spaceRect" presStyleCnt="0"/>
      <dgm:spPr/>
    </dgm:pt>
    <dgm:pt modelId="{86259237-8879-4615-9F78-F4E4251479CD}" type="pres">
      <dgm:prSet presAssocID="{7EBBBE1F-F28B-4119-8766-D72C9AE0F96E}" presName="parTx" presStyleLbl="revTx" presStyleIdx="3" presStyleCnt="6">
        <dgm:presLayoutVars>
          <dgm:chMax val="0"/>
          <dgm:chPref val="0"/>
        </dgm:presLayoutVars>
      </dgm:prSet>
      <dgm:spPr/>
    </dgm:pt>
    <dgm:pt modelId="{2860FB28-B3B7-43D0-A658-CF55BC4DAB65}" type="pres">
      <dgm:prSet presAssocID="{3253AE9C-6CD0-49C3-BFC3-DC20867CDE1E}" presName="sibTrans" presStyleCnt="0"/>
      <dgm:spPr/>
    </dgm:pt>
    <dgm:pt modelId="{0FB22372-E439-42A7-AAA0-C3264E910B76}" type="pres">
      <dgm:prSet presAssocID="{7C6AFB99-9E33-4A92-A077-76559F5B3095}" presName="compNode" presStyleCnt="0"/>
      <dgm:spPr/>
    </dgm:pt>
    <dgm:pt modelId="{F36E4B26-58B1-4426-9734-8B260BB11A8E}" type="pres">
      <dgm:prSet presAssocID="{7C6AFB99-9E33-4A92-A077-76559F5B3095}" presName="bgRect" presStyleLbl="bgShp" presStyleIdx="4" presStyleCnt="6"/>
      <dgm:spPr/>
    </dgm:pt>
    <dgm:pt modelId="{EC16102A-D60B-42A9-A6DB-1BA71E767100}" type="pres">
      <dgm:prSet presAssocID="{7C6AFB99-9E33-4A92-A077-76559F5B309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732D118-5FC3-45F2-88FC-1B5F30A77636}" type="pres">
      <dgm:prSet presAssocID="{7C6AFB99-9E33-4A92-A077-76559F5B3095}" presName="spaceRect" presStyleCnt="0"/>
      <dgm:spPr/>
    </dgm:pt>
    <dgm:pt modelId="{B741B478-0E0A-4A32-BB97-909FA8C71CC8}" type="pres">
      <dgm:prSet presAssocID="{7C6AFB99-9E33-4A92-A077-76559F5B3095}" presName="parTx" presStyleLbl="revTx" presStyleIdx="4" presStyleCnt="6">
        <dgm:presLayoutVars>
          <dgm:chMax val="0"/>
          <dgm:chPref val="0"/>
        </dgm:presLayoutVars>
      </dgm:prSet>
      <dgm:spPr/>
    </dgm:pt>
    <dgm:pt modelId="{012BCD6C-D77F-4E80-B92C-FA3A883911B5}" type="pres">
      <dgm:prSet presAssocID="{FF822C59-7C5D-475C-8D80-6DDA6341138C}" presName="sibTrans" presStyleCnt="0"/>
      <dgm:spPr/>
    </dgm:pt>
    <dgm:pt modelId="{B5FD0AAA-5EFE-4161-865E-44187DD0C2BC}" type="pres">
      <dgm:prSet presAssocID="{E7066D1B-B5C6-485F-BCE2-C3B05CDCFDF8}" presName="compNode" presStyleCnt="0"/>
      <dgm:spPr/>
    </dgm:pt>
    <dgm:pt modelId="{4ED1A094-CA2D-4517-AE81-B29853B45C5F}" type="pres">
      <dgm:prSet presAssocID="{E7066D1B-B5C6-485F-BCE2-C3B05CDCFDF8}" presName="bgRect" presStyleLbl="bgShp" presStyleIdx="5" presStyleCnt="6"/>
      <dgm:spPr/>
    </dgm:pt>
    <dgm:pt modelId="{7DF10F5B-A5E9-4D5F-98F3-198FF018555D}" type="pres">
      <dgm:prSet presAssocID="{E7066D1B-B5C6-485F-BCE2-C3B05CDCFDF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D6EF798A-A03B-4351-89E3-8DFBAF8BF65D}" type="pres">
      <dgm:prSet presAssocID="{E7066D1B-B5C6-485F-BCE2-C3B05CDCFDF8}" presName="spaceRect" presStyleCnt="0"/>
      <dgm:spPr/>
    </dgm:pt>
    <dgm:pt modelId="{D0B22D56-9AD6-4052-AB78-F8BCCFA25534}" type="pres">
      <dgm:prSet presAssocID="{E7066D1B-B5C6-485F-BCE2-C3B05CDCFDF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B9D061A-E6E9-4D31-B9EB-9E55A5590511}" type="presOf" srcId="{7C6AFB99-9E33-4A92-A077-76559F5B3095}" destId="{B741B478-0E0A-4A32-BB97-909FA8C71CC8}" srcOrd="0" destOrd="0" presId="urn:microsoft.com/office/officeart/2018/2/layout/IconVerticalSolidList"/>
    <dgm:cxn modelId="{14223238-2339-4564-8A16-141DA10A66A5}" srcId="{C7D9C92A-7E54-418C-8198-6685F4496622}" destId="{3B84B307-60E9-4649-8861-3DFE1190F2EE}" srcOrd="1" destOrd="0" parTransId="{DE2DC56B-76BA-411E-92F4-2DD11673160D}" sibTransId="{BBC80598-E1DC-4BB6-8315-990099ACD4B7}"/>
    <dgm:cxn modelId="{FBC0B03B-6BED-4EB5-A060-6500FC2B096C}" srcId="{C7D9C92A-7E54-418C-8198-6685F4496622}" destId="{5D3F87AB-4DEF-44F0-B224-9A21EE4F6220}" srcOrd="2" destOrd="0" parTransId="{340F29C7-2FA0-49B1-B788-DCCE0E9BE842}" sibTransId="{1B5AD8FC-0B70-44CA-9C3C-A7A3FE07951F}"/>
    <dgm:cxn modelId="{69074F41-94B5-4F30-9B0F-4F888AD8DA3F}" srcId="{C7D9C92A-7E54-418C-8198-6685F4496622}" destId="{3CA4B32F-7AC4-4596-8EF5-2387AE02AD61}" srcOrd="0" destOrd="0" parTransId="{7C7F5B4F-514B-416B-B0C2-A19E45046681}" sibTransId="{333250E9-021C-4F81-B10A-2F0732078102}"/>
    <dgm:cxn modelId="{3EFBE44F-6B3E-47CC-A093-73E282450F2A}" srcId="{C7D9C92A-7E54-418C-8198-6685F4496622}" destId="{7C6AFB99-9E33-4A92-A077-76559F5B3095}" srcOrd="4" destOrd="0" parTransId="{24D71788-36AB-450F-991D-17E789F91816}" sibTransId="{FF822C59-7C5D-475C-8D80-6DDA6341138C}"/>
    <dgm:cxn modelId="{34D27870-2F80-4752-956D-DB4FE7F4DB3C}" srcId="{C7D9C92A-7E54-418C-8198-6685F4496622}" destId="{E7066D1B-B5C6-485F-BCE2-C3B05CDCFDF8}" srcOrd="5" destOrd="0" parTransId="{55C64423-63D7-4BE9-B5BA-A8D9C399539C}" sibTransId="{0B36C1F7-CB6D-4536-9387-D1D3D7E0FBC0}"/>
    <dgm:cxn modelId="{896F2B75-0C23-431D-A2B6-EA6D8F4B477E}" type="presOf" srcId="{3B84B307-60E9-4649-8861-3DFE1190F2EE}" destId="{DCD0031F-03DA-46E7-B607-4A41F563D9D1}" srcOrd="0" destOrd="0" presId="urn:microsoft.com/office/officeart/2018/2/layout/IconVerticalSolidList"/>
    <dgm:cxn modelId="{5518BD81-8A31-4375-8F05-864012141081}" type="presOf" srcId="{E7066D1B-B5C6-485F-BCE2-C3B05CDCFDF8}" destId="{D0B22D56-9AD6-4052-AB78-F8BCCFA25534}" srcOrd="0" destOrd="0" presId="urn:microsoft.com/office/officeart/2018/2/layout/IconVerticalSolidList"/>
    <dgm:cxn modelId="{EC65ED8C-F23A-4F39-ABF8-2428312AF19B}" type="presOf" srcId="{C7D9C92A-7E54-418C-8198-6685F4496622}" destId="{212CC11C-A861-4F4E-A3C4-2EE1D34E8821}" srcOrd="0" destOrd="0" presId="urn:microsoft.com/office/officeart/2018/2/layout/IconVerticalSolidList"/>
    <dgm:cxn modelId="{6E9971CA-9605-47A0-85AE-95F2237F5240}" type="presOf" srcId="{7EBBBE1F-F28B-4119-8766-D72C9AE0F96E}" destId="{86259237-8879-4615-9F78-F4E4251479CD}" srcOrd="0" destOrd="0" presId="urn:microsoft.com/office/officeart/2018/2/layout/IconVerticalSolidList"/>
    <dgm:cxn modelId="{2CD514D3-C85C-44E8-9515-2D303D3587E2}" type="presOf" srcId="{3CA4B32F-7AC4-4596-8EF5-2387AE02AD61}" destId="{542BF5A8-9C07-4F38-9541-6F1BD450D993}" srcOrd="0" destOrd="0" presId="urn:microsoft.com/office/officeart/2018/2/layout/IconVerticalSolidList"/>
    <dgm:cxn modelId="{E85025F1-1548-4550-BF7A-A5C01A7F5393}" type="presOf" srcId="{5D3F87AB-4DEF-44F0-B224-9A21EE4F6220}" destId="{4C116D93-DE63-4937-8333-9E899C48E8D7}" srcOrd="0" destOrd="0" presId="urn:microsoft.com/office/officeart/2018/2/layout/IconVerticalSolidList"/>
    <dgm:cxn modelId="{F4776DF6-D66F-4125-91BF-245848A9E762}" srcId="{C7D9C92A-7E54-418C-8198-6685F4496622}" destId="{7EBBBE1F-F28B-4119-8766-D72C9AE0F96E}" srcOrd="3" destOrd="0" parTransId="{2887C6CD-0105-4EF9-9A5D-ADBC69D557A9}" sibTransId="{3253AE9C-6CD0-49C3-BFC3-DC20867CDE1E}"/>
    <dgm:cxn modelId="{AD9F9A7E-EB80-4B26-991E-69626A80505A}" type="presParOf" srcId="{212CC11C-A861-4F4E-A3C4-2EE1D34E8821}" destId="{F839746C-49E2-45B5-B416-1F157E83829C}" srcOrd="0" destOrd="0" presId="urn:microsoft.com/office/officeart/2018/2/layout/IconVerticalSolidList"/>
    <dgm:cxn modelId="{D54A1C99-0726-4866-9517-EB007AA52398}" type="presParOf" srcId="{F839746C-49E2-45B5-B416-1F157E83829C}" destId="{E8EE91FD-38A8-4B5F-9CC2-AF5A620AA63F}" srcOrd="0" destOrd="0" presId="urn:microsoft.com/office/officeart/2018/2/layout/IconVerticalSolidList"/>
    <dgm:cxn modelId="{C19D0758-AB1C-4844-9C3B-CAAF167806A4}" type="presParOf" srcId="{F839746C-49E2-45B5-B416-1F157E83829C}" destId="{89A628B3-8497-40E2-BC00-1AE255DBB422}" srcOrd="1" destOrd="0" presId="urn:microsoft.com/office/officeart/2018/2/layout/IconVerticalSolidList"/>
    <dgm:cxn modelId="{F4046250-D64D-42D2-BBE3-11BB2496744D}" type="presParOf" srcId="{F839746C-49E2-45B5-B416-1F157E83829C}" destId="{C885CC51-5629-4131-A745-C5C49172EB13}" srcOrd="2" destOrd="0" presId="urn:microsoft.com/office/officeart/2018/2/layout/IconVerticalSolidList"/>
    <dgm:cxn modelId="{3126247D-DE80-4AA7-986D-CC09627356AD}" type="presParOf" srcId="{F839746C-49E2-45B5-B416-1F157E83829C}" destId="{542BF5A8-9C07-4F38-9541-6F1BD450D993}" srcOrd="3" destOrd="0" presId="urn:microsoft.com/office/officeart/2018/2/layout/IconVerticalSolidList"/>
    <dgm:cxn modelId="{29980278-8FC1-4BEC-804E-D2A75A2683D5}" type="presParOf" srcId="{212CC11C-A861-4F4E-A3C4-2EE1D34E8821}" destId="{63FB61D0-A58C-4FC5-A974-23B54654939C}" srcOrd="1" destOrd="0" presId="urn:microsoft.com/office/officeart/2018/2/layout/IconVerticalSolidList"/>
    <dgm:cxn modelId="{AD0E7548-27B0-4910-A796-61AF52A680C0}" type="presParOf" srcId="{212CC11C-A861-4F4E-A3C4-2EE1D34E8821}" destId="{69C1D617-12BD-4D74-AC29-6B9634C7EB4B}" srcOrd="2" destOrd="0" presId="urn:microsoft.com/office/officeart/2018/2/layout/IconVerticalSolidList"/>
    <dgm:cxn modelId="{48EA89D9-F817-4F3D-8605-F606EBC08CFE}" type="presParOf" srcId="{69C1D617-12BD-4D74-AC29-6B9634C7EB4B}" destId="{A2D9BECF-8AD0-4BD7-BC86-3F972C80DF79}" srcOrd="0" destOrd="0" presId="urn:microsoft.com/office/officeart/2018/2/layout/IconVerticalSolidList"/>
    <dgm:cxn modelId="{6D8BAD83-05FF-4BBB-8BB5-8CB333380B7A}" type="presParOf" srcId="{69C1D617-12BD-4D74-AC29-6B9634C7EB4B}" destId="{EA9F97DD-DA74-4973-8FE3-C4F77A313FC9}" srcOrd="1" destOrd="0" presId="urn:microsoft.com/office/officeart/2018/2/layout/IconVerticalSolidList"/>
    <dgm:cxn modelId="{E11C4F62-6CF4-4CC8-828C-7883225BAB42}" type="presParOf" srcId="{69C1D617-12BD-4D74-AC29-6B9634C7EB4B}" destId="{AF13F4A9-9688-43D8-B461-13955260C9C8}" srcOrd="2" destOrd="0" presId="urn:microsoft.com/office/officeart/2018/2/layout/IconVerticalSolidList"/>
    <dgm:cxn modelId="{D891B363-2A90-4550-863A-D9ED3266EF01}" type="presParOf" srcId="{69C1D617-12BD-4D74-AC29-6B9634C7EB4B}" destId="{DCD0031F-03DA-46E7-B607-4A41F563D9D1}" srcOrd="3" destOrd="0" presId="urn:microsoft.com/office/officeart/2018/2/layout/IconVerticalSolidList"/>
    <dgm:cxn modelId="{4EAD07E1-5F30-4F84-B946-A267756D9CD4}" type="presParOf" srcId="{212CC11C-A861-4F4E-A3C4-2EE1D34E8821}" destId="{27E69ABC-15EC-4E4E-B0C0-3A2858614781}" srcOrd="3" destOrd="0" presId="urn:microsoft.com/office/officeart/2018/2/layout/IconVerticalSolidList"/>
    <dgm:cxn modelId="{D4EB5A9A-F1F9-4B00-96DA-F739D2CFB2D4}" type="presParOf" srcId="{212CC11C-A861-4F4E-A3C4-2EE1D34E8821}" destId="{8D6AB128-3F49-467A-AD6E-AD38737D8491}" srcOrd="4" destOrd="0" presId="urn:microsoft.com/office/officeart/2018/2/layout/IconVerticalSolidList"/>
    <dgm:cxn modelId="{7F5D5647-5F58-4802-8398-56B6508544B8}" type="presParOf" srcId="{8D6AB128-3F49-467A-AD6E-AD38737D8491}" destId="{DDC2AD66-E73C-433C-8E22-8E3C9EEED745}" srcOrd="0" destOrd="0" presId="urn:microsoft.com/office/officeart/2018/2/layout/IconVerticalSolidList"/>
    <dgm:cxn modelId="{E060B8CA-F802-4F48-AE0C-95778F0872FF}" type="presParOf" srcId="{8D6AB128-3F49-467A-AD6E-AD38737D8491}" destId="{E07AB730-C2F3-4389-9952-2E61F00C4B52}" srcOrd="1" destOrd="0" presId="urn:microsoft.com/office/officeart/2018/2/layout/IconVerticalSolidList"/>
    <dgm:cxn modelId="{2BEE906F-48CF-45C7-82CC-1B0ADB524DDB}" type="presParOf" srcId="{8D6AB128-3F49-467A-AD6E-AD38737D8491}" destId="{15770037-4993-4393-BE38-AB5367DC634E}" srcOrd="2" destOrd="0" presId="urn:microsoft.com/office/officeart/2018/2/layout/IconVerticalSolidList"/>
    <dgm:cxn modelId="{21926EA2-1D16-4A02-B2AC-8B4FCA119E4D}" type="presParOf" srcId="{8D6AB128-3F49-467A-AD6E-AD38737D8491}" destId="{4C116D93-DE63-4937-8333-9E899C48E8D7}" srcOrd="3" destOrd="0" presId="urn:microsoft.com/office/officeart/2018/2/layout/IconVerticalSolidList"/>
    <dgm:cxn modelId="{857C7A4D-3426-470F-85AA-9A7C375EA3D0}" type="presParOf" srcId="{212CC11C-A861-4F4E-A3C4-2EE1D34E8821}" destId="{8A5F7200-0133-4FE5-95A2-DD78A1B2FF9A}" srcOrd="5" destOrd="0" presId="urn:microsoft.com/office/officeart/2018/2/layout/IconVerticalSolidList"/>
    <dgm:cxn modelId="{FF986BCF-FE6A-464C-A0D6-C7386D8A6020}" type="presParOf" srcId="{212CC11C-A861-4F4E-A3C4-2EE1D34E8821}" destId="{D5BC090A-3BF1-48C8-9295-024B66EBA8CA}" srcOrd="6" destOrd="0" presId="urn:microsoft.com/office/officeart/2018/2/layout/IconVerticalSolidList"/>
    <dgm:cxn modelId="{23D37B50-12D0-4DD4-9446-F27579DA65EC}" type="presParOf" srcId="{D5BC090A-3BF1-48C8-9295-024B66EBA8CA}" destId="{D1F382CC-3785-497E-B9A6-84047E13CC60}" srcOrd="0" destOrd="0" presId="urn:microsoft.com/office/officeart/2018/2/layout/IconVerticalSolidList"/>
    <dgm:cxn modelId="{E9715016-0B02-44E4-BD10-C1B347E06252}" type="presParOf" srcId="{D5BC090A-3BF1-48C8-9295-024B66EBA8CA}" destId="{EA52ED68-88A9-4595-83BC-4F0CD941B220}" srcOrd="1" destOrd="0" presId="urn:microsoft.com/office/officeart/2018/2/layout/IconVerticalSolidList"/>
    <dgm:cxn modelId="{9FB075B7-7CA4-47A1-AD24-4D5D2D54336C}" type="presParOf" srcId="{D5BC090A-3BF1-48C8-9295-024B66EBA8CA}" destId="{A543D19E-8CAC-4123-8FD5-11C13AAE3CD5}" srcOrd="2" destOrd="0" presId="urn:microsoft.com/office/officeart/2018/2/layout/IconVerticalSolidList"/>
    <dgm:cxn modelId="{A7EC4671-4388-4669-8CBB-0686855EB5B8}" type="presParOf" srcId="{D5BC090A-3BF1-48C8-9295-024B66EBA8CA}" destId="{86259237-8879-4615-9F78-F4E4251479CD}" srcOrd="3" destOrd="0" presId="urn:microsoft.com/office/officeart/2018/2/layout/IconVerticalSolidList"/>
    <dgm:cxn modelId="{CA620AA1-6056-4F2A-A545-69F646A22C09}" type="presParOf" srcId="{212CC11C-A861-4F4E-A3C4-2EE1D34E8821}" destId="{2860FB28-B3B7-43D0-A658-CF55BC4DAB65}" srcOrd="7" destOrd="0" presId="urn:microsoft.com/office/officeart/2018/2/layout/IconVerticalSolidList"/>
    <dgm:cxn modelId="{8A866918-143F-4829-BBB7-355333E0E419}" type="presParOf" srcId="{212CC11C-A861-4F4E-A3C4-2EE1D34E8821}" destId="{0FB22372-E439-42A7-AAA0-C3264E910B76}" srcOrd="8" destOrd="0" presId="urn:microsoft.com/office/officeart/2018/2/layout/IconVerticalSolidList"/>
    <dgm:cxn modelId="{FB02BF5E-F88C-4E04-AC06-F4395EC34292}" type="presParOf" srcId="{0FB22372-E439-42A7-AAA0-C3264E910B76}" destId="{F36E4B26-58B1-4426-9734-8B260BB11A8E}" srcOrd="0" destOrd="0" presId="urn:microsoft.com/office/officeart/2018/2/layout/IconVerticalSolidList"/>
    <dgm:cxn modelId="{2FAEBC40-D7EC-46D1-81D1-C107BC693911}" type="presParOf" srcId="{0FB22372-E439-42A7-AAA0-C3264E910B76}" destId="{EC16102A-D60B-42A9-A6DB-1BA71E767100}" srcOrd="1" destOrd="0" presId="urn:microsoft.com/office/officeart/2018/2/layout/IconVerticalSolidList"/>
    <dgm:cxn modelId="{071005CF-81A7-4B00-88BA-5CDA2D428218}" type="presParOf" srcId="{0FB22372-E439-42A7-AAA0-C3264E910B76}" destId="{5732D118-5FC3-45F2-88FC-1B5F30A77636}" srcOrd="2" destOrd="0" presId="urn:microsoft.com/office/officeart/2018/2/layout/IconVerticalSolidList"/>
    <dgm:cxn modelId="{BD454DBC-621A-4A34-817C-D38B13702260}" type="presParOf" srcId="{0FB22372-E439-42A7-AAA0-C3264E910B76}" destId="{B741B478-0E0A-4A32-BB97-909FA8C71CC8}" srcOrd="3" destOrd="0" presId="urn:microsoft.com/office/officeart/2018/2/layout/IconVerticalSolidList"/>
    <dgm:cxn modelId="{C8C98AEE-83E0-41F8-9E9A-DFA337E842DC}" type="presParOf" srcId="{212CC11C-A861-4F4E-A3C4-2EE1D34E8821}" destId="{012BCD6C-D77F-4E80-B92C-FA3A883911B5}" srcOrd="9" destOrd="0" presId="urn:microsoft.com/office/officeart/2018/2/layout/IconVerticalSolidList"/>
    <dgm:cxn modelId="{9DD8C9A6-C669-4A4C-8E4E-7E8044C9D2A3}" type="presParOf" srcId="{212CC11C-A861-4F4E-A3C4-2EE1D34E8821}" destId="{B5FD0AAA-5EFE-4161-865E-44187DD0C2BC}" srcOrd="10" destOrd="0" presId="urn:microsoft.com/office/officeart/2018/2/layout/IconVerticalSolidList"/>
    <dgm:cxn modelId="{9BD5F2ED-9F55-4E74-946E-F9DB7C6AF2DB}" type="presParOf" srcId="{B5FD0AAA-5EFE-4161-865E-44187DD0C2BC}" destId="{4ED1A094-CA2D-4517-AE81-B29853B45C5F}" srcOrd="0" destOrd="0" presId="urn:microsoft.com/office/officeart/2018/2/layout/IconVerticalSolidList"/>
    <dgm:cxn modelId="{9DFDA3CD-C5B9-4CB9-95B3-245FE81C021D}" type="presParOf" srcId="{B5FD0AAA-5EFE-4161-865E-44187DD0C2BC}" destId="{7DF10F5B-A5E9-4D5F-98F3-198FF018555D}" srcOrd="1" destOrd="0" presId="urn:microsoft.com/office/officeart/2018/2/layout/IconVerticalSolidList"/>
    <dgm:cxn modelId="{C9E20202-3C80-4FF5-95BF-B2FA4B704C40}" type="presParOf" srcId="{B5FD0AAA-5EFE-4161-865E-44187DD0C2BC}" destId="{D6EF798A-A03B-4351-89E3-8DFBAF8BF65D}" srcOrd="2" destOrd="0" presId="urn:microsoft.com/office/officeart/2018/2/layout/IconVerticalSolidList"/>
    <dgm:cxn modelId="{DC1CEAEF-A9AA-4A7A-B392-C797DBD05C16}" type="presParOf" srcId="{B5FD0AAA-5EFE-4161-865E-44187DD0C2BC}" destId="{D0B22D56-9AD6-4052-AB78-F8BCCFA255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E91FD-38A8-4B5F-9CC2-AF5A620AA63F}">
      <dsp:nvSpPr>
        <dsp:cNvPr id="0" name=""/>
        <dsp:cNvSpPr/>
      </dsp:nvSpPr>
      <dsp:spPr>
        <a:xfrm>
          <a:off x="0" y="1645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A628B3-8497-40E2-BC00-1AE255DBB422}">
      <dsp:nvSpPr>
        <dsp:cNvPr id="0" name=""/>
        <dsp:cNvSpPr/>
      </dsp:nvSpPr>
      <dsp:spPr>
        <a:xfrm>
          <a:off x="212126" y="159426"/>
          <a:ext cx="385685" cy="3856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2BF5A8-9C07-4F38-9541-6F1BD450D993}">
      <dsp:nvSpPr>
        <dsp:cNvPr id="0" name=""/>
        <dsp:cNvSpPr/>
      </dsp:nvSpPr>
      <dsp:spPr>
        <a:xfrm>
          <a:off x="809938" y="1645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Introduction</a:t>
          </a:r>
          <a:endParaRPr lang="en-US" sz="1900" kern="1200" dirty="0"/>
        </a:p>
      </dsp:txBody>
      <dsp:txXfrm>
        <a:off x="809938" y="1645"/>
        <a:ext cx="6918328" cy="701245"/>
      </dsp:txXfrm>
    </dsp:sp>
    <dsp:sp modelId="{A2D9BECF-8AD0-4BD7-BC86-3F972C80DF79}">
      <dsp:nvSpPr>
        <dsp:cNvPr id="0" name=""/>
        <dsp:cNvSpPr/>
      </dsp:nvSpPr>
      <dsp:spPr>
        <a:xfrm>
          <a:off x="0" y="878203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9F97DD-DA74-4973-8FE3-C4F77A313FC9}">
      <dsp:nvSpPr>
        <dsp:cNvPr id="0" name=""/>
        <dsp:cNvSpPr/>
      </dsp:nvSpPr>
      <dsp:spPr>
        <a:xfrm>
          <a:off x="212126" y="1035983"/>
          <a:ext cx="385685" cy="3856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D0031F-03DA-46E7-B607-4A41F563D9D1}">
      <dsp:nvSpPr>
        <dsp:cNvPr id="0" name=""/>
        <dsp:cNvSpPr/>
      </dsp:nvSpPr>
      <dsp:spPr>
        <a:xfrm>
          <a:off x="809938" y="878203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1" kern="1200" dirty="0"/>
            <a:t>Data Reconstitution</a:t>
          </a:r>
          <a:endParaRPr lang="en-US" sz="1900" b="1" kern="1200" dirty="0"/>
        </a:p>
      </dsp:txBody>
      <dsp:txXfrm>
        <a:off x="809938" y="878203"/>
        <a:ext cx="6918328" cy="701245"/>
      </dsp:txXfrm>
    </dsp:sp>
    <dsp:sp modelId="{DDC2AD66-E73C-433C-8E22-8E3C9EEED745}">
      <dsp:nvSpPr>
        <dsp:cNvPr id="0" name=""/>
        <dsp:cNvSpPr/>
      </dsp:nvSpPr>
      <dsp:spPr>
        <a:xfrm>
          <a:off x="0" y="1754760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7AB730-C2F3-4389-9952-2E61F00C4B52}">
      <dsp:nvSpPr>
        <dsp:cNvPr id="0" name=""/>
        <dsp:cNvSpPr/>
      </dsp:nvSpPr>
      <dsp:spPr>
        <a:xfrm>
          <a:off x="212126" y="1912540"/>
          <a:ext cx="385685" cy="3856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116D93-DE63-4937-8333-9E899C48E8D7}">
      <dsp:nvSpPr>
        <dsp:cNvPr id="0" name=""/>
        <dsp:cNvSpPr/>
      </dsp:nvSpPr>
      <dsp:spPr>
        <a:xfrm>
          <a:off x="809938" y="1754760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kern="1200" dirty="0"/>
            <a:t>Descriptive Analysis</a:t>
          </a:r>
          <a:endParaRPr lang="en-US" sz="1900" b="0" kern="1200" dirty="0"/>
        </a:p>
      </dsp:txBody>
      <dsp:txXfrm>
        <a:off x="809938" y="1754760"/>
        <a:ext cx="6918328" cy="701245"/>
      </dsp:txXfrm>
    </dsp:sp>
    <dsp:sp modelId="{D1F382CC-3785-497E-B9A6-84047E13CC60}">
      <dsp:nvSpPr>
        <dsp:cNvPr id="0" name=""/>
        <dsp:cNvSpPr/>
      </dsp:nvSpPr>
      <dsp:spPr>
        <a:xfrm>
          <a:off x="0" y="2631317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52ED68-88A9-4595-83BC-4F0CD941B220}">
      <dsp:nvSpPr>
        <dsp:cNvPr id="0" name=""/>
        <dsp:cNvSpPr/>
      </dsp:nvSpPr>
      <dsp:spPr>
        <a:xfrm>
          <a:off x="212126" y="2789098"/>
          <a:ext cx="385685" cy="3856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259237-8879-4615-9F78-F4E4251479CD}">
      <dsp:nvSpPr>
        <dsp:cNvPr id="0" name=""/>
        <dsp:cNvSpPr/>
      </dsp:nvSpPr>
      <dsp:spPr>
        <a:xfrm>
          <a:off x="809938" y="2631317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kern="1200" dirty="0"/>
            <a:t>Type Identification</a:t>
          </a:r>
          <a:endParaRPr lang="en-US" sz="1900" b="0" kern="1200" dirty="0"/>
        </a:p>
      </dsp:txBody>
      <dsp:txXfrm>
        <a:off x="809938" y="2631317"/>
        <a:ext cx="6918328" cy="701245"/>
      </dsp:txXfrm>
    </dsp:sp>
    <dsp:sp modelId="{F36E4B26-58B1-4426-9734-8B260BB11A8E}">
      <dsp:nvSpPr>
        <dsp:cNvPr id="0" name=""/>
        <dsp:cNvSpPr/>
      </dsp:nvSpPr>
      <dsp:spPr>
        <a:xfrm>
          <a:off x="0" y="3507875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16102A-D60B-42A9-A6DB-1BA71E767100}">
      <dsp:nvSpPr>
        <dsp:cNvPr id="0" name=""/>
        <dsp:cNvSpPr/>
      </dsp:nvSpPr>
      <dsp:spPr>
        <a:xfrm>
          <a:off x="212126" y="3665655"/>
          <a:ext cx="385685" cy="38568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41B478-0E0A-4A32-BB97-909FA8C71CC8}">
      <dsp:nvSpPr>
        <dsp:cNvPr id="0" name=""/>
        <dsp:cNvSpPr/>
      </dsp:nvSpPr>
      <dsp:spPr>
        <a:xfrm>
          <a:off x="809938" y="3507875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kern="1200" dirty="0"/>
            <a:t>Roadway Usage Assessment</a:t>
          </a:r>
          <a:endParaRPr lang="en-US" sz="1900" b="0" kern="1200" dirty="0"/>
        </a:p>
      </dsp:txBody>
      <dsp:txXfrm>
        <a:off x="809938" y="3507875"/>
        <a:ext cx="6918328" cy="701245"/>
      </dsp:txXfrm>
    </dsp:sp>
    <dsp:sp modelId="{4ED1A094-CA2D-4517-AE81-B29853B45C5F}">
      <dsp:nvSpPr>
        <dsp:cNvPr id="0" name=""/>
        <dsp:cNvSpPr/>
      </dsp:nvSpPr>
      <dsp:spPr>
        <a:xfrm>
          <a:off x="0" y="4384432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F10F5B-A5E9-4D5F-98F3-198FF018555D}">
      <dsp:nvSpPr>
        <dsp:cNvPr id="0" name=""/>
        <dsp:cNvSpPr/>
      </dsp:nvSpPr>
      <dsp:spPr>
        <a:xfrm>
          <a:off x="212126" y="4542212"/>
          <a:ext cx="385685" cy="38568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B22D56-9AD6-4052-AB78-F8BCCFA25534}">
      <dsp:nvSpPr>
        <dsp:cNvPr id="0" name=""/>
        <dsp:cNvSpPr/>
      </dsp:nvSpPr>
      <dsp:spPr>
        <a:xfrm>
          <a:off x="809938" y="4384432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Conclusion and Discussions</a:t>
          </a:r>
        </a:p>
      </dsp:txBody>
      <dsp:txXfrm>
        <a:off x="809938" y="4384432"/>
        <a:ext cx="6918328" cy="701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E91FD-38A8-4B5F-9CC2-AF5A620AA63F}">
      <dsp:nvSpPr>
        <dsp:cNvPr id="0" name=""/>
        <dsp:cNvSpPr/>
      </dsp:nvSpPr>
      <dsp:spPr>
        <a:xfrm>
          <a:off x="0" y="1645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A628B3-8497-40E2-BC00-1AE255DBB422}">
      <dsp:nvSpPr>
        <dsp:cNvPr id="0" name=""/>
        <dsp:cNvSpPr/>
      </dsp:nvSpPr>
      <dsp:spPr>
        <a:xfrm>
          <a:off x="212126" y="159426"/>
          <a:ext cx="385685" cy="3856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2BF5A8-9C07-4F38-9541-6F1BD450D993}">
      <dsp:nvSpPr>
        <dsp:cNvPr id="0" name=""/>
        <dsp:cNvSpPr/>
      </dsp:nvSpPr>
      <dsp:spPr>
        <a:xfrm>
          <a:off x="809938" y="1645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kern="1200" dirty="0">
              <a:solidFill>
                <a:schemeClr val="bg1">
                  <a:lumMod val="50000"/>
                </a:schemeClr>
              </a:solidFill>
            </a:rPr>
            <a:t>Introduction</a:t>
          </a:r>
          <a:endParaRPr lang="en-US" sz="1900" b="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809938" y="1645"/>
        <a:ext cx="6918328" cy="701245"/>
      </dsp:txXfrm>
    </dsp:sp>
    <dsp:sp modelId="{A2D9BECF-8AD0-4BD7-BC86-3F972C80DF79}">
      <dsp:nvSpPr>
        <dsp:cNvPr id="0" name=""/>
        <dsp:cNvSpPr/>
      </dsp:nvSpPr>
      <dsp:spPr>
        <a:xfrm>
          <a:off x="0" y="878203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9F97DD-DA74-4973-8FE3-C4F77A313FC9}">
      <dsp:nvSpPr>
        <dsp:cNvPr id="0" name=""/>
        <dsp:cNvSpPr/>
      </dsp:nvSpPr>
      <dsp:spPr>
        <a:xfrm>
          <a:off x="212126" y="1035983"/>
          <a:ext cx="385685" cy="3856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D0031F-03DA-46E7-B607-4A41F563D9D1}">
      <dsp:nvSpPr>
        <dsp:cNvPr id="0" name=""/>
        <dsp:cNvSpPr/>
      </dsp:nvSpPr>
      <dsp:spPr>
        <a:xfrm>
          <a:off x="809938" y="878203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kern="1200" dirty="0">
              <a:solidFill>
                <a:schemeClr val="bg1">
                  <a:lumMod val="50000"/>
                </a:schemeClr>
              </a:solidFill>
            </a:rPr>
            <a:t>Data Reconstitution</a:t>
          </a:r>
          <a:endParaRPr lang="en-US" sz="1900" b="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809938" y="878203"/>
        <a:ext cx="6918328" cy="701245"/>
      </dsp:txXfrm>
    </dsp:sp>
    <dsp:sp modelId="{DDC2AD66-E73C-433C-8E22-8E3C9EEED745}">
      <dsp:nvSpPr>
        <dsp:cNvPr id="0" name=""/>
        <dsp:cNvSpPr/>
      </dsp:nvSpPr>
      <dsp:spPr>
        <a:xfrm>
          <a:off x="0" y="1754760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7AB730-C2F3-4389-9952-2E61F00C4B52}">
      <dsp:nvSpPr>
        <dsp:cNvPr id="0" name=""/>
        <dsp:cNvSpPr/>
      </dsp:nvSpPr>
      <dsp:spPr>
        <a:xfrm>
          <a:off x="212126" y="1912540"/>
          <a:ext cx="385685" cy="3856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116D93-DE63-4937-8333-9E899C48E8D7}">
      <dsp:nvSpPr>
        <dsp:cNvPr id="0" name=""/>
        <dsp:cNvSpPr/>
      </dsp:nvSpPr>
      <dsp:spPr>
        <a:xfrm>
          <a:off x="809938" y="1754760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1" kern="1200" dirty="0">
              <a:solidFill>
                <a:schemeClr val="tx1"/>
              </a:solidFill>
            </a:rPr>
            <a:t>Descriptive Analysis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809938" y="1754760"/>
        <a:ext cx="6918328" cy="701245"/>
      </dsp:txXfrm>
    </dsp:sp>
    <dsp:sp modelId="{D1F382CC-3785-497E-B9A6-84047E13CC60}">
      <dsp:nvSpPr>
        <dsp:cNvPr id="0" name=""/>
        <dsp:cNvSpPr/>
      </dsp:nvSpPr>
      <dsp:spPr>
        <a:xfrm>
          <a:off x="0" y="2631317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52ED68-88A9-4595-83BC-4F0CD941B220}">
      <dsp:nvSpPr>
        <dsp:cNvPr id="0" name=""/>
        <dsp:cNvSpPr/>
      </dsp:nvSpPr>
      <dsp:spPr>
        <a:xfrm>
          <a:off x="212126" y="2789098"/>
          <a:ext cx="385685" cy="3856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259237-8879-4615-9F78-F4E4251479CD}">
      <dsp:nvSpPr>
        <dsp:cNvPr id="0" name=""/>
        <dsp:cNvSpPr/>
      </dsp:nvSpPr>
      <dsp:spPr>
        <a:xfrm>
          <a:off x="809938" y="2631317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>
              <a:solidFill>
                <a:schemeClr val="tx1">
                  <a:lumMod val="50000"/>
                  <a:lumOff val="50000"/>
                </a:schemeClr>
              </a:solidFill>
            </a:rPr>
            <a:t>Type Identification</a:t>
          </a:r>
          <a:endParaRPr lang="en-US" sz="19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809938" y="2631317"/>
        <a:ext cx="6918328" cy="701245"/>
      </dsp:txXfrm>
    </dsp:sp>
    <dsp:sp modelId="{F36E4B26-58B1-4426-9734-8B260BB11A8E}">
      <dsp:nvSpPr>
        <dsp:cNvPr id="0" name=""/>
        <dsp:cNvSpPr/>
      </dsp:nvSpPr>
      <dsp:spPr>
        <a:xfrm>
          <a:off x="0" y="3507875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16102A-D60B-42A9-A6DB-1BA71E767100}">
      <dsp:nvSpPr>
        <dsp:cNvPr id="0" name=""/>
        <dsp:cNvSpPr/>
      </dsp:nvSpPr>
      <dsp:spPr>
        <a:xfrm>
          <a:off x="212126" y="3665655"/>
          <a:ext cx="385685" cy="38568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41B478-0E0A-4A32-BB97-909FA8C71CC8}">
      <dsp:nvSpPr>
        <dsp:cNvPr id="0" name=""/>
        <dsp:cNvSpPr/>
      </dsp:nvSpPr>
      <dsp:spPr>
        <a:xfrm>
          <a:off x="809938" y="3507875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>
              <a:solidFill>
                <a:schemeClr val="tx1">
                  <a:lumMod val="50000"/>
                  <a:lumOff val="50000"/>
                </a:schemeClr>
              </a:solidFill>
            </a:rPr>
            <a:t>Roadway Usage Assessment</a:t>
          </a:r>
          <a:endParaRPr lang="en-US" sz="19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809938" y="3507875"/>
        <a:ext cx="6918328" cy="701245"/>
      </dsp:txXfrm>
    </dsp:sp>
    <dsp:sp modelId="{4ED1A094-CA2D-4517-AE81-B29853B45C5F}">
      <dsp:nvSpPr>
        <dsp:cNvPr id="0" name=""/>
        <dsp:cNvSpPr/>
      </dsp:nvSpPr>
      <dsp:spPr>
        <a:xfrm>
          <a:off x="0" y="4384432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F10F5B-A5E9-4D5F-98F3-198FF018555D}">
      <dsp:nvSpPr>
        <dsp:cNvPr id="0" name=""/>
        <dsp:cNvSpPr/>
      </dsp:nvSpPr>
      <dsp:spPr>
        <a:xfrm>
          <a:off x="212126" y="4542212"/>
          <a:ext cx="385685" cy="38568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B22D56-9AD6-4052-AB78-F8BCCFA25534}">
      <dsp:nvSpPr>
        <dsp:cNvPr id="0" name=""/>
        <dsp:cNvSpPr/>
      </dsp:nvSpPr>
      <dsp:spPr>
        <a:xfrm>
          <a:off x="809938" y="4384432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tx1">
                  <a:lumMod val="50000"/>
                  <a:lumOff val="50000"/>
                </a:schemeClr>
              </a:solidFill>
            </a:rPr>
            <a:t>Conclusion and Discussions</a:t>
          </a:r>
        </a:p>
      </dsp:txBody>
      <dsp:txXfrm>
        <a:off x="809938" y="4384432"/>
        <a:ext cx="6918328" cy="7012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E91FD-38A8-4B5F-9CC2-AF5A620AA63F}">
      <dsp:nvSpPr>
        <dsp:cNvPr id="0" name=""/>
        <dsp:cNvSpPr/>
      </dsp:nvSpPr>
      <dsp:spPr>
        <a:xfrm>
          <a:off x="0" y="1645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A628B3-8497-40E2-BC00-1AE255DBB422}">
      <dsp:nvSpPr>
        <dsp:cNvPr id="0" name=""/>
        <dsp:cNvSpPr/>
      </dsp:nvSpPr>
      <dsp:spPr>
        <a:xfrm>
          <a:off x="212126" y="159426"/>
          <a:ext cx="385685" cy="3856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2BF5A8-9C07-4F38-9541-6F1BD450D993}">
      <dsp:nvSpPr>
        <dsp:cNvPr id="0" name=""/>
        <dsp:cNvSpPr/>
      </dsp:nvSpPr>
      <dsp:spPr>
        <a:xfrm>
          <a:off x="809938" y="1645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kern="1200" dirty="0">
              <a:solidFill>
                <a:schemeClr val="bg1">
                  <a:lumMod val="50000"/>
                </a:schemeClr>
              </a:solidFill>
            </a:rPr>
            <a:t>Introduction</a:t>
          </a:r>
          <a:endParaRPr lang="en-US" sz="1900" b="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809938" y="1645"/>
        <a:ext cx="6918328" cy="701245"/>
      </dsp:txXfrm>
    </dsp:sp>
    <dsp:sp modelId="{A2D9BECF-8AD0-4BD7-BC86-3F972C80DF79}">
      <dsp:nvSpPr>
        <dsp:cNvPr id="0" name=""/>
        <dsp:cNvSpPr/>
      </dsp:nvSpPr>
      <dsp:spPr>
        <a:xfrm>
          <a:off x="0" y="878203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9F97DD-DA74-4973-8FE3-C4F77A313FC9}">
      <dsp:nvSpPr>
        <dsp:cNvPr id="0" name=""/>
        <dsp:cNvSpPr/>
      </dsp:nvSpPr>
      <dsp:spPr>
        <a:xfrm>
          <a:off x="212126" y="1035983"/>
          <a:ext cx="385685" cy="3856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D0031F-03DA-46E7-B607-4A41F563D9D1}">
      <dsp:nvSpPr>
        <dsp:cNvPr id="0" name=""/>
        <dsp:cNvSpPr/>
      </dsp:nvSpPr>
      <dsp:spPr>
        <a:xfrm>
          <a:off x="809938" y="878203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kern="1200" dirty="0">
              <a:solidFill>
                <a:schemeClr val="bg1">
                  <a:lumMod val="50000"/>
                </a:schemeClr>
              </a:solidFill>
            </a:rPr>
            <a:t>Data Reconstitution</a:t>
          </a:r>
          <a:endParaRPr lang="en-US" sz="1900" b="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809938" y="878203"/>
        <a:ext cx="6918328" cy="701245"/>
      </dsp:txXfrm>
    </dsp:sp>
    <dsp:sp modelId="{DDC2AD66-E73C-433C-8E22-8E3C9EEED745}">
      <dsp:nvSpPr>
        <dsp:cNvPr id="0" name=""/>
        <dsp:cNvSpPr/>
      </dsp:nvSpPr>
      <dsp:spPr>
        <a:xfrm>
          <a:off x="0" y="1754760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7AB730-C2F3-4389-9952-2E61F00C4B52}">
      <dsp:nvSpPr>
        <dsp:cNvPr id="0" name=""/>
        <dsp:cNvSpPr/>
      </dsp:nvSpPr>
      <dsp:spPr>
        <a:xfrm>
          <a:off x="212126" y="1912540"/>
          <a:ext cx="385685" cy="3856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116D93-DE63-4937-8333-9E899C48E8D7}">
      <dsp:nvSpPr>
        <dsp:cNvPr id="0" name=""/>
        <dsp:cNvSpPr/>
      </dsp:nvSpPr>
      <dsp:spPr>
        <a:xfrm>
          <a:off x="809938" y="1754760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>
              <a:solidFill>
                <a:schemeClr val="tx1">
                  <a:lumMod val="50000"/>
                  <a:lumOff val="50000"/>
                </a:schemeClr>
              </a:solidFill>
            </a:rPr>
            <a:t>Descriptive Analysis</a:t>
          </a:r>
          <a:endParaRPr lang="en-US" sz="19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809938" y="1754760"/>
        <a:ext cx="6918328" cy="701245"/>
      </dsp:txXfrm>
    </dsp:sp>
    <dsp:sp modelId="{D1F382CC-3785-497E-B9A6-84047E13CC60}">
      <dsp:nvSpPr>
        <dsp:cNvPr id="0" name=""/>
        <dsp:cNvSpPr/>
      </dsp:nvSpPr>
      <dsp:spPr>
        <a:xfrm>
          <a:off x="0" y="2631317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52ED68-88A9-4595-83BC-4F0CD941B220}">
      <dsp:nvSpPr>
        <dsp:cNvPr id="0" name=""/>
        <dsp:cNvSpPr/>
      </dsp:nvSpPr>
      <dsp:spPr>
        <a:xfrm>
          <a:off x="212126" y="2789098"/>
          <a:ext cx="385685" cy="3856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259237-8879-4615-9F78-F4E4251479CD}">
      <dsp:nvSpPr>
        <dsp:cNvPr id="0" name=""/>
        <dsp:cNvSpPr/>
      </dsp:nvSpPr>
      <dsp:spPr>
        <a:xfrm>
          <a:off x="809938" y="2631317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1" kern="1200" dirty="0">
              <a:solidFill>
                <a:schemeClr val="tx1"/>
              </a:solidFill>
            </a:rPr>
            <a:t>Type Identification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809938" y="2631317"/>
        <a:ext cx="6918328" cy="701245"/>
      </dsp:txXfrm>
    </dsp:sp>
    <dsp:sp modelId="{F36E4B26-58B1-4426-9734-8B260BB11A8E}">
      <dsp:nvSpPr>
        <dsp:cNvPr id="0" name=""/>
        <dsp:cNvSpPr/>
      </dsp:nvSpPr>
      <dsp:spPr>
        <a:xfrm>
          <a:off x="0" y="3507875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16102A-D60B-42A9-A6DB-1BA71E767100}">
      <dsp:nvSpPr>
        <dsp:cNvPr id="0" name=""/>
        <dsp:cNvSpPr/>
      </dsp:nvSpPr>
      <dsp:spPr>
        <a:xfrm>
          <a:off x="212126" y="3665655"/>
          <a:ext cx="385685" cy="38568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41B478-0E0A-4A32-BB97-909FA8C71CC8}">
      <dsp:nvSpPr>
        <dsp:cNvPr id="0" name=""/>
        <dsp:cNvSpPr/>
      </dsp:nvSpPr>
      <dsp:spPr>
        <a:xfrm>
          <a:off x="809938" y="3507875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>
              <a:solidFill>
                <a:schemeClr val="tx1">
                  <a:lumMod val="50000"/>
                  <a:lumOff val="50000"/>
                </a:schemeClr>
              </a:solidFill>
            </a:rPr>
            <a:t>Roadway Usage Assessment</a:t>
          </a:r>
          <a:endParaRPr lang="en-US" sz="19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809938" y="3507875"/>
        <a:ext cx="6918328" cy="701245"/>
      </dsp:txXfrm>
    </dsp:sp>
    <dsp:sp modelId="{4ED1A094-CA2D-4517-AE81-B29853B45C5F}">
      <dsp:nvSpPr>
        <dsp:cNvPr id="0" name=""/>
        <dsp:cNvSpPr/>
      </dsp:nvSpPr>
      <dsp:spPr>
        <a:xfrm>
          <a:off x="0" y="4384432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F10F5B-A5E9-4D5F-98F3-198FF018555D}">
      <dsp:nvSpPr>
        <dsp:cNvPr id="0" name=""/>
        <dsp:cNvSpPr/>
      </dsp:nvSpPr>
      <dsp:spPr>
        <a:xfrm>
          <a:off x="212126" y="4542212"/>
          <a:ext cx="385685" cy="38568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B22D56-9AD6-4052-AB78-F8BCCFA25534}">
      <dsp:nvSpPr>
        <dsp:cNvPr id="0" name=""/>
        <dsp:cNvSpPr/>
      </dsp:nvSpPr>
      <dsp:spPr>
        <a:xfrm>
          <a:off x="809938" y="4384432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tx1">
                  <a:lumMod val="50000"/>
                  <a:lumOff val="50000"/>
                </a:schemeClr>
              </a:solidFill>
            </a:rPr>
            <a:t>Conclusion and Discussions</a:t>
          </a:r>
        </a:p>
      </dsp:txBody>
      <dsp:txXfrm>
        <a:off x="809938" y="4384432"/>
        <a:ext cx="6918328" cy="7012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1C500-3434-43A4-B775-D6FF80A9C3C9}">
      <dsp:nvSpPr>
        <dsp:cNvPr id="0" name=""/>
        <dsp:cNvSpPr/>
      </dsp:nvSpPr>
      <dsp:spPr>
        <a:xfrm>
          <a:off x="2388560" y="2739540"/>
          <a:ext cx="413881" cy="2149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940" y="0"/>
              </a:lnTo>
              <a:lnTo>
                <a:pt x="206940" y="2149515"/>
              </a:lnTo>
              <a:lnTo>
                <a:pt x="413881" y="2149515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D4390-2F33-42CE-847A-329B350953F0}">
      <dsp:nvSpPr>
        <dsp:cNvPr id="0" name=""/>
        <dsp:cNvSpPr/>
      </dsp:nvSpPr>
      <dsp:spPr>
        <a:xfrm>
          <a:off x="5235030" y="2739540"/>
          <a:ext cx="413881" cy="716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940" y="0"/>
              </a:lnTo>
              <a:lnTo>
                <a:pt x="206940" y="716505"/>
              </a:lnTo>
              <a:lnTo>
                <a:pt x="413881" y="71650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535CA-C417-436D-872F-7F0FFC492AE2}">
      <dsp:nvSpPr>
        <dsp:cNvPr id="0" name=""/>
        <dsp:cNvSpPr/>
      </dsp:nvSpPr>
      <dsp:spPr>
        <a:xfrm>
          <a:off x="5235030" y="2023034"/>
          <a:ext cx="413881" cy="716505"/>
        </a:xfrm>
        <a:custGeom>
          <a:avLst/>
          <a:gdLst/>
          <a:ahLst/>
          <a:cxnLst/>
          <a:rect l="0" t="0" r="0" b="0"/>
          <a:pathLst>
            <a:path>
              <a:moveTo>
                <a:pt x="0" y="716505"/>
              </a:moveTo>
              <a:lnTo>
                <a:pt x="206940" y="716505"/>
              </a:lnTo>
              <a:lnTo>
                <a:pt x="206940" y="0"/>
              </a:lnTo>
              <a:lnTo>
                <a:pt x="413881" y="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82E0F-68FB-431C-8644-785681D59A27}">
      <dsp:nvSpPr>
        <dsp:cNvPr id="0" name=""/>
        <dsp:cNvSpPr/>
      </dsp:nvSpPr>
      <dsp:spPr>
        <a:xfrm>
          <a:off x="2388560" y="2693820"/>
          <a:ext cx="4138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881" y="4572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B337A-2FDF-4B54-89DD-3508A973D189}">
      <dsp:nvSpPr>
        <dsp:cNvPr id="0" name=""/>
        <dsp:cNvSpPr/>
      </dsp:nvSpPr>
      <dsp:spPr>
        <a:xfrm>
          <a:off x="2388560" y="590024"/>
          <a:ext cx="413881" cy="2149515"/>
        </a:xfrm>
        <a:custGeom>
          <a:avLst/>
          <a:gdLst/>
          <a:ahLst/>
          <a:cxnLst/>
          <a:rect l="0" t="0" r="0" b="0"/>
          <a:pathLst>
            <a:path>
              <a:moveTo>
                <a:pt x="0" y="2149515"/>
              </a:moveTo>
              <a:lnTo>
                <a:pt x="206940" y="2149515"/>
              </a:lnTo>
              <a:lnTo>
                <a:pt x="206940" y="0"/>
              </a:lnTo>
              <a:lnTo>
                <a:pt x="413881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EDC0F-1E2C-48A7-8E20-716CD28DDDE5}">
      <dsp:nvSpPr>
        <dsp:cNvPr id="0" name=""/>
        <dsp:cNvSpPr/>
      </dsp:nvSpPr>
      <dsp:spPr>
        <a:xfrm>
          <a:off x="30616" y="2370463"/>
          <a:ext cx="2357944" cy="738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4 Vehicle Clusters</a:t>
          </a:r>
        </a:p>
      </dsp:txBody>
      <dsp:txXfrm>
        <a:off x="30616" y="2370463"/>
        <a:ext cx="2357944" cy="738152"/>
      </dsp:txXfrm>
    </dsp:sp>
    <dsp:sp modelId="{8160180D-96F3-475C-B615-EF9CB9AE9ACC}">
      <dsp:nvSpPr>
        <dsp:cNvPr id="0" name=""/>
        <dsp:cNvSpPr/>
      </dsp:nvSpPr>
      <dsp:spPr>
        <a:xfrm>
          <a:off x="2802442" y="2856"/>
          <a:ext cx="4627381" cy="1174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highlight>
                <a:srgbClr val="6F9DC3"/>
              </a:highlight>
            </a:rPr>
            <a:t>Long Distance Traveling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0" kern="1200" dirty="0"/>
            <a:t>(fewer but long trips, commuting)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i="0" kern="1200" dirty="0"/>
            <a:t>#Trip:2.05 (</a:t>
          </a:r>
          <a:r>
            <a:rPr lang="en-CA" sz="1600" b="1" i="1" kern="1200" dirty="0" err="1"/>
            <a:t>aveg</a:t>
          </a:r>
          <a:r>
            <a:rPr lang="en-CA" sz="1600" b="1" i="1" kern="1200" dirty="0"/>
            <a:t>); Tot dist.: 48%</a:t>
          </a:r>
          <a:endParaRPr lang="en-CA" sz="1600" i="1" kern="1200" dirty="0"/>
        </a:p>
      </dsp:txBody>
      <dsp:txXfrm>
        <a:off x="2802442" y="2856"/>
        <a:ext cx="4627381" cy="1174334"/>
      </dsp:txXfrm>
    </dsp:sp>
    <dsp:sp modelId="{5C149565-C702-4F44-8389-04EB59ED78CD}">
      <dsp:nvSpPr>
        <dsp:cNvPr id="0" name=""/>
        <dsp:cNvSpPr/>
      </dsp:nvSpPr>
      <dsp:spPr>
        <a:xfrm>
          <a:off x="2802442" y="2370463"/>
          <a:ext cx="2432588" cy="738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Morning &amp; Evening </a:t>
          </a:r>
        </a:p>
      </dsp:txBody>
      <dsp:txXfrm>
        <a:off x="2802442" y="2370463"/>
        <a:ext cx="2432588" cy="738152"/>
      </dsp:txXfrm>
    </dsp:sp>
    <dsp:sp modelId="{F8E00A3F-5955-4B0F-AC12-53CE4D562539}">
      <dsp:nvSpPr>
        <dsp:cNvPr id="0" name=""/>
        <dsp:cNvSpPr/>
      </dsp:nvSpPr>
      <dsp:spPr>
        <a:xfrm>
          <a:off x="5648912" y="1435867"/>
          <a:ext cx="4625994" cy="1174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highlight>
                <a:srgbClr val="6F9DC3"/>
              </a:highlight>
            </a:rPr>
            <a:t>Morning Activity Based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0" kern="1200" dirty="0"/>
            <a:t>(moderate trips, temporally imbalanced)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i="0" kern="1200" dirty="0"/>
            <a:t>#</a:t>
          </a:r>
          <a:r>
            <a:rPr lang="en-CA" sz="1600" b="1" i="1" kern="1200" dirty="0"/>
            <a:t>Trip:2.53 (</a:t>
          </a:r>
          <a:r>
            <a:rPr lang="en-CA" sz="1600" b="1" i="1" kern="1200" dirty="0" err="1"/>
            <a:t>aveg</a:t>
          </a:r>
          <a:r>
            <a:rPr lang="en-CA" sz="1600" b="1" i="1" kern="1200" dirty="0"/>
            <a:t>); Tot dist.: 25%</a:t>
          </a:r>
        </a:p>
      </dsp:txBody>
      <dsp:txXfrm>
        <a:off x="5648912" y="1435867"/>
        <a:ext cx="4625994" cy="1174334"/>
      </dsp:txXfrm>
    </dsp:sp>
    <dsp:sp modelId="{EF395599-7DB4-4346-9B59-5F15A4FC7573}">
      <dsp:nvSpPr>
        <dsp:cNvPr id="0" name=""/>
        <dsp:cNvSpPr/>
      </dsp:nvSpPr>
      <dsp:spPr>
        <a:xfrm>
          <a:off x="5648912" y="2868877"/>
          <a:ext cx="4625994" cy="1174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highlight>
                <a:srgbClr val="6F9DC3"/>
              </a:highlight>
            </a:rPr>
            <a:t>Evening Activity Based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0" kern="1200" dirty="0"/>
            <a:t>(moderate trips, temporally imbalanced)</a:t>
          </a:r>
          <a:endParaRPr lang="en-CA" sz="18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i="1" kern="1200" dirty="0"/>
            <a:t>#Trip:2.58 (</a:t>
          </a:r>
          <a:r>
            <a:rPr lang="en-CA" sz="1600" b="1" i="1" kern="1200" dirty="0" err="1"/>
            <a:t>aveg</a:t>
          </a:r>
          <a:r>
            <a:rPr lang="en-CA" sz="1600" b="1" i="1" kern="1200" dirty="0"/>
            <a:t>)</a:t>
          </a:r>
          <a:r>
            <a:rPr lang="en-CA" sz="1600" b="1" kern="1200" dirty="0"/>
            <a:t>; </a:t>
          </a:r>
          <a:r>
            <a:rPr lang="en-CA" sz="1600" b="1" i="1" kern="1200" dirty="0"/>
            <a:t>Tot dist.: 12%</a:t>
          </a:r>
        </a:p>
      </dsp:txBody>
      <dsp:txXfrm>
        <a:off x="5648912" y="2868877"/>
        <a:ext cx="4625994" cy="1174334"/>
      </dsp:txXfrm>
    </dsp:sp>
    <dsp:sp modelId="{7F790B0C-2670-4B9E-BC0F-C617E613AC8B}">
      <dsp:nvSpPr>
        <dsp:cNvPr id="0" name=""/>
        <dsp:cNvSpPr/>
      </dsp:nvSpPr>
      <dsp:spPr>
        <a:xfrm>
          <a:off x="2802442" y="4301888"/>
          <a:ext cx="4628933" cy="1174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solidFill>
                <a:prstClr val="white"/>
              </a:solidFill>
              <a:highlight>
                <a:srgbClr val="6F9DC3"/>
              </a:highlight>
              <a:latin typeface="Century Gothic"/>
              <a:ea typeface="华文中宋"/>
              <a:cs typeface="+mn-cs"/>
            </a:rPr>
            <a:t>Frequent Activity Based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0" kern="1200" dirty="0">
              <a:solidFill>
                <a:prstClr val="white"/>
              </a:solidFill>
              <a:latin typeface="Century Gothic"/>
              <a:ea typeface="华文中宋"/>
              <a:cs typeface="+mn-cs"/>
            </a:rPr>
            <a:t>(more trips, frequent activity)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i="1" kern="1200" dirty="0"/>
            <a:t>#Trip:6.50 (</a:t>
          </a:r>
          <a:r>
            <a:rPr lang="en-CA" sz="1600" b="1" i="1" kern="1200" dirty="0" err="1"/>
            <a:t>aveg</a:t>
          </a:r>
          <a:r>
            <a:rPr lang="en-CA" sz="1600" b="1" i="1" kern="1200" dirty="0"/>
            <a:t>); Tot dist.: 15%</a:t>
          </a:r>
          <a:endParaRPr lang="en-CA" sz="1600" b="1" i="1" kern="1200" dirty="0">
            <a:solidFill>
              <a:prstClr val="white"/>
            </a:solidFill>
            <a:latin typeface="Century Gothic"/>
            <a:ea typeface="华文中宋"/>
            <a:cs typeface="+mn-cs"/>
          </a:endParaRPr>
        </a:p>
      </dsp:txBody>
      <dsp:txXfrm>
        <a:off x="2802442" y="4301888"/>
        <a:ext cx="4628933" cy="11743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E91FD-38A8-4B5F-9CC2-AF5A620AA63F}">
      <dsp:nvSpPr>
        <dsp:cNvPr id="0" name=""/>
        <dsp:cNvSpPr/>
      </dsp:nvSpPr>
      <dsp:spPr>
        <a:xfrm>
          <a:off x="0" y="1645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A628B3-8497-40E2-BC00-1AE255DBB422}">
      <dsp:nvSpPr>
        <dsp:cNvPr id="0" name=""/>
        <dsp:cNvSpPr/>
      </dsp:nvSpPr>
      <dsp:spPr>
        <a:xfrm>
          <a:off x="212126" y="159426"/>
          <a:ext cx="385685" cy="3856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2BF5A8-9C07-4F38-9541-6F1BD450D993}">
      <dsp:nvSpPr>
        <dsp:cNvPr id="0" name=""/>
        <dsp:cNvSpPr/>
      </dsp:nvSpPr>
      <dsp:spPr>
        <a:xfrm>
          <a:off x="809938" y="1645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kern="1200" dirty="0">
              <a:solidFill>
                <a:schemeClr val="bg1">
                  <a:lumMod val="50000"/>
                </a:schemeClr>
              </a:solidFill>
            </a:rPr>
            <a:t>Introduction</a:t>
          </a:r>
          <a:endParaRPr lang="en-US" sz="1900" b="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809938" y="1645"/>
        <a:ext cx="6918328" cy="701245"/>
      </dsp:txXfrm>
    </dsp:sp>
    <dsp:sp modelId="{A2D9BECF-8AD0-4BD7-BC86-3F972C80DF79}">
      <dsp:nvSpPr>
        <dsp:cNvPr id="0" name=""/>
        <dsp:cNvSpPr/>
      </dsp:nvSpPr>
      <dsp:spPr>
        <a:xfrm>
          <a:off x="0" y="878203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9F97DD-DA74-4973-8FE3-C4F77A313FC9}">
      <dsp:nvSpPr>
        <dsp:cNvPr id="0" name=""/>
        <dsp:cNvSpPr/>
      </dsp:nvSpPr>
      <dsp:spPr>
        <a:xfrm>
          <a:off x="212126" y="1035983"/>
          <a:ext cx="385685" cy="3856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D0031F-03DA-46E7-B607-4A41F563D9D1}">
      <dsp:nvSpPr>
        <dsp:cNvPr id="0" name=""/>
        <dsp:cNvSpPr/>
      </dsp:nvSpPr>
      <dsp:spPr>
        <a:xfrm>
          <a:off x="809938" y="878203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kern="1200" dirty="0">
              <a:solidFill>
                <a:schemeClr val="bg1">
                  <a:lumMod val="50000"/>
                </a:schemeClr>
              </a:solidFill>
            </a:rPr>
            <a:t>Data Reconstitution</a:t>
          </a:r>
          <a:endParaRPr lang="en-US" sz="1900" b="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809938" y="878203"/>
        <a:ext cx="6918328" cy="701245"/>
      </dsp:txXfrm>
    </dsp:sp>
    <dsp:sp modelId="{DDC2AD66-E73C-433C-8E22-8E3C9EEED745}">
      <dsp:nvSpPr>
        <dsp:cNvPr id="0" name=""/>
        <dsp:cNvSpPr/>
      </dsp:nvSpPr>
      <dsp:spPr>
        <a:xfrm>
          <a:off x="0" y="1754760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7AB730-C2F3-4389-9952-2E61F00C4B52}">
      <dsp:nvSpPr>
        <dsp:cNvPr id="0" name=""/>
        <dsp:cNvSpPr/>
      </dsp:nvSpPr>
      <dsp:spPr>
        <a:xfrm>
          <a:off x="212126" y="1912540"/>
          <a:ext cx="385685" cy="3856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116D93-DE63-4937-8333-9E899C48E8D7}">
      <dsp:nvSpPr>
        <dsp:cNvPr id="0" name=""/>
        <dsp:cNvSpPr/>
      </dsp:nvSpPr>
      <dsp:spPr>
        <a:xfrm>
          <a:off x="809938" y="1754760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>
              <a:solidFill>
                <a:schemeClr val="tx1">
                  <a:lumMod val="50000"/>
                  <a:lumOff val="50000"/>
                </a:schemeClr>
              </a:solidFill>
            </a:rPr>
            <a:t>Descriptive Analysis</a:t>
          </a:r>
          <a:endParaRPr lang="en-US" sz="19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809938" y="1754760"/>
        <a:ext cx="6918328" cy="701245"/>
      </dsp:txXfrm>
    </dsp:sp>
    <dsp:sp modelId="{D1F382CC-3785-497E-B9A6-84047E13CC60}">
      <dsp:nvSpPr>
        <dsp:cNvPr id="0" name=""/>
        <dsp:cNvSpPr/>
      </dsp:nvSpPr>
      <dsp:spPr>
        <a:xfrm>
          <a:off x="0" y="2631317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52ED68-88A9-4595-83BC-4F0CD941B220}">
      <dsp:nvSpPr>
        <dsp:cNvPr id="0" name=""/>
        <dsp:cNvSpPr/>
      </dsp:nvSpPr>
      <dsp:spPr>
        <a:xfrm>
          <a:off x="212126" y="2789098"/>
          <a:ext cx="385685" cy="3856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259237-8879-4615-9F78-F4E4251479CD}">
      <dsp:nvSpPr>
        <dsp:cNvPr id="0" name=""/>
        <dsp:cNvSpPr/>
      </dsp:nvSpPr>
      <dsp:spPr>
        <a:xfrm>
          <a:off x="809938" y="2631317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kern="1200" dirty="0">
              <a:solidFill>
                <a:schemeClr val="bg1">
                  <a:lumMod val="50000"/>
                </a:schemeClr>
              </a:solidFill>
            </a:rPr>
            <a:t>Type Identification</a:t>
          </a:r>
          <a:endParaRPr lang="en-US" sz="1900" b="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809938" y="2631317"/>
        <a:ext cx="6918328" cy="701245"/>
      </dsp:txXfrm>
    </dsp:sp>
    <dsp:sp modelId="{F36E4B26-58B1-4426-9734-8B260BB11A8E}">
      <dsp:nvSpPr>
        <dsp:cNvPr id="0" name=""/>
        <dsp:cNvSpPr/>
      </dsp:nvSpPr>
      <dsp:spPr>
        <a:xfrm>
          <a:off x="0" y="3507875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16102A-D60B-42A9-A6DB-1BA71E767100}">
      <dsp:nvSpPr>
        <dsp:cNvPr id="0" name=""/>
        <dsp:cNvSpPr/>
      </dsp:nvSpPr>
      <dsp:spPr>
        <a:xfrm>
          <a:off x="212126" y="3665655"/>
          <a:ext cx="385685" cy="38568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41B478-0E0A-4A32-BB97-909FA8C71CC8}">
      <dsp:nvSpPr>
        <dsp:cNvPr id="0" name=""/>
        <dsp:cNvSpPr/>
      </dsp:nvSpPr>
      <dsp:spPr>
        <a:xfrm>
          <a:off x="809938" y="3507875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1" kern="1200" dirty="0">
              <a:solidFill>
                <a:schemeClr val="tx1"/>
              </a:solidFill>
            </a:rPr>
            <a:t>Roadway Usage Assessment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809938" y="3507875"/>
        <a:ext cx="6918328" cy="701245"/>
      </dsp:txXfrm>
    </dsp:sp>
    <dsp:sp modelId="{4ED1A094-CA2D-4517-AE81-B29853B45C5F}">
      <dsp:nvSpPr>
        <dsp:cNvPr id="0" name=""/>
        <dsp:cNvSpPr/>
      </dsp:nvSpPr>
      <dsp:spPr>
        <a:xfrm>
          <a:off x="0" y="4384432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F10F5B-A5E9-4D5F-98F3-198FF018555D}">
      <dsp:nvSpPr>
        <dsp:cNvPr id="0" name=""/>
        <dsp:cNvSpPr/>
      </dsp:nvSpPr>
      <dsp:spPr>
        <a:xfrm>
          <a:off x="212126" y="4542212"/>
          <a:ext cx="385685" cy="38568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B22D56-9AD6-4052-AB78-F8BCCFA25534}">
      <dsp:nvSpPr>
        <dsp:cNvPr id="0" name=""/>
        <dsp:cNvSpPr/>
      </dsp:nvSpPr>
      <dsp:spPr>
        <a:xfrm>
          <a:off x="809938" y="4384432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tx1">
                  <a:lumMod val="50000"/>
                  <a:lumOff val="50000"/>
                </a:schemeClr>
              </a:solidFill>
            </a:rPr>
            <a:t>Conclusion and Discussions</a:t>
          </a:r>
        </a:p>
      </dsp:txBody>
      <dsp:txXfrm>
        <a:off x="809938" y="4384432"/>
        <a:ext cx="6918328" cy="7012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E91FD-38A8-4B5F-9CC2-AF5A620AA63F}">
      <dsp:nvSpPr>
        <dsp:cNvPr id="0" name=""/>
        <dsp:cNvSpPr/>
      </dsp:nvSpPr>
      <dsp:spPr>
        <a:xfrm>
          <a:off x="0" y="1645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A628B3-8497-40E2-BC00-1AE255DBB422}">
      <dsp:nvSpPr>
        <dsp:cNvPr id="0" name=""/>
        <dsp:cNvSpPr/>
      </dsp:nvSpPr>
      <dsp:spPr>
        <a:xfrm>
          <a:off x="212126" y="159426"/>
          <a:ext cx="385685" cy="3856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2BF5A8-9C07-4F38-9541-6F1BD450D993}">
      <dsp:nvSpPr>
        <dsp:cNvPr id="0" name=""/>
        <dsp:cNvSpPr/>
      </dsp:nvSpPr>
      <dsp:spPr>
        <a:xfrm>
          <a:off x="809938" y="1645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kern="1200" dirty="0">
              <a:solidFill>
                <a:schemeClr val="bg1">
                  <a:lumMod val="50000"/>
                </a:schemeClr>
              </a:solidFill>
            </a:rPr>
            <a:t>Introduction</a:t>
          </a:r>
          <a:endParaRPr lang="en-US" sz="1900" b="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809938" y="1645"/>
        <a:ext cx="6918328" cy="701245"/>
      </dsp:txXfrm>
    </dsp:sp>
    <dsp:sp modelId="{A2D9BECF-8AD0-4BD7-BC86-3F972C80DF79}">
      <dsp:nvSpPr>
        <dsp:cNvPr id="0" name=""/>
        <dsp:cNvSpPr/>
      </dsp:nvSpPr>
      <dsp:spPr>
        <a:xfrm>
          <a:off x="0" y="878203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9F97DD-DA74-4973-8FE3-C4F77A313FC9}">
      <dsp:nvSpPr>
        <dsp:cNvPr id="0" name=""/>
        <dsp:cNvSpPr/>
      </dsp:nvSpPr>
      <dsp:spPr>
        <a:xfrm>
          <a:off x="212126" y="1035983"/>
          <a:ext cx="385685" cy="3856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D0031F-03DA-46E7-B607-4A41F563D9D1}">
      <dsp:nvSpPr>
        <dsp:cNvPr id="0" name=""/>
        <dsp:cNvSpPr/>
      </dsp:nvSpPr>
      <dsp:spPr>
        <a:xfrm>
          <a:off x="809938" y="878203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kern="1200" dirty="0">
              <a:solidFill>
                <a:schemeClr val="bg1">
                  <a:lumMod val="50000"/>
                </a:schemeClr>
              </a:solidFill>
            </a:rPr>
            <a:t>Data Reconstitution</a:t>
          </a:r>
          <a:endParaRPr lang="en-US" sz="1900" b="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809938" y="878203"/>
        <a:ext cx="6918328" cy="701245"/>
      </dsp:txXfrm>
    </dsp:sp>
    <dsp:sp modelId="{DDC2AD66-E73C-433C-8E22-8E3C9EEED745}">
      <dsp:nvSpPr>
        <dsp:cNvPr id="0" name=""/>
        <dsp:cNvSpPr/>
      </dsp:nvSpPr>
      <dsp:spPr>
        <a:xfrm>
          <a:off x="0" y="1754760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7AB730-C2F3-4389-9952-2E61F00C4B52}">
      <dsp:nvSpPr>
        <dsp:cNvPr id="0" name=""/>
        <dsp:cNvSpPr/>
      </dsp:nvSpPr>
      <dsp:spPr>
        <a:xfrm>
          <a:off x="212126" y="1912540"/>
          <a:ext cx="385685" cy="3856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116D93-DE63-4937-8333-9E899C48E8D7}">
      <dsp:nvSpPr>
        <dsp:cNvPr id="0" name=""/>
        <dsp:cNvSpPr/>
      </dsp:nvSpPr>
      <dsp:spPr>
        <a:xfrm>
          <a:off x="809938" y="1754760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>
              <a:solidFill>
                <a:schemeClr val="tx1">
                  <a:lumMod val="50000"/>
                  <a:lumOff val="50000"/>
                </a:schemeClr>
              </a:solidFill>
            </a:rPr>
            <a:t>Descriptive Analysis</a:t>
          </a:r>
          <a:endParaRPr lang="en-US" sz="19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809938" y="1754760"/>
        <a:ext cx="6918328" cy="701245"/>
      </dsp:txXfrm>
    </dsp:sp>
    <dsp:sp modelId="{D1F382CC-3785-497E-B9A6-84047E13CC60}">
      <dsp:nvSpPr>
        <dsp:cNvPr id="0" name=""/>
        <dsp:cNvSpPr/>
      </dsp:nvSpPr>
      <dsp:spPr>
        <a:xfrm>
          <a:off x="0" y="2631317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52ED68-88A9-4595-83BC-4F0CD941B220}">
      <dsp:nvSpPr>
        <dsp:cNvPr id="0" name=""/>
        <dsp:cNvSpPr/>
      </dsp:nvSpPr>
      <dsp:spPr>
        <a:xfrm>
          <a:off x="212126" y="2789098"/>
          <a:ext cx="385685" cy="3856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259237-8879-4615-9F78-F4E4251479CD}">
      <dsp:nvSpPr>
        <dsp:cNvPr id="0" name=""/>
        <dsp:cNvSpPr/>
      </dsp:nvSpPr>
      <dsp:spPr>
        <a:xfrm>
          <a:off x="809938" y="2631317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kern="1200" dirty="0">
              <a:solidFill>
                <a:schemeClr val="bg1">
                  <a:lumMod val="50000"/>
                </a:schemeClr>
              </a:solidFill>
            </a:rPr>
            <a:t>Type Identification</a:t>
          </a:r>
          <a:endParaRPr lang="en-US" sz="1900" b="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809938" y="2631317"/>
        <a:ext cx="6918328" cy="701245"/>
      </dsp:txXfrm>
    </dsp:sp>
    <dsp:sp modelId="{F36E4B26-58B1-4426-9734-8B260BB11A8E}">
      <dsp:nvSpPr>
        <dsp:cNvPr id="0" name=""/>
        <dsp:cNvSpPr/>
      </dsp:nvSpPr>
      <dsp:spPr>
        <a:xfrm>
          <a:off x="0" y="3507875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16102A-D60B-42A9-A6DB-1BA71E767100}">
      <dsp:nvSpPr>
        <dsp:cNvPr id="0" name=""/>
        <dsp:cNvSpPr/>
      </dsp:nvSpPr>
      <dsp:spPr>
        <a:xfrm>
          <a:off x="212126" y="3665655"/>
          <a:ext cx="385685" cy="38568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41B478-0E0A-4A32-BB97-909FA8C71CC8}">
      <dsp:nvSpPr>
        <dsp:cNvPr id="0" name=""/>
        <dsp:cNvSpPr/>
      </dsp:nvSpPr>
      <dsp:spPr>
        <a:xfrm>
          <a:off x="809938" y="3507875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kern="1200" dirty="0">
              <a:solidFill>
                <a:schemeClr val="bg1">
                  <a:lumMod val="50000"/>
                </a:schemeClr>
              </a:solidFill>
            </a:rPr>
            <a:t>Roadway Usage Assessment</a:t>
          </a:r>
          <a:endParaRPr lang="en-US" sz="1900" b="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809938" y="3507875"/>
        <a:ext cx="6918328" cy="701245"/>
      </dsp:txXfrm>
    </dsp:sp>
    <dsp:sp modelId="{4ED1A094-CA2D-4517-AE81-B29853B45C5F}">
      <dsp:nvSpPr>
        <dsp:cNvPr id="0" name=""/>
        <dsp:cNvSpPr/>
      </dsp:nvSpPr>
      <dsp:spPr>
        <a:xfrm>
          <a:off x="0" y="4384432"/>
          <a:ext cx="7728267" cy="701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F10F5B-A5E9-4D5F-98F3-198FF018555D}">
      <dsp:nvSpPr>
        <dsp:cNvPr id="0" name=""/>
        <dsp:cNvSpPr/>
      </dsp:nvSpPr>
      <dsp:spPr>
        <a:xfrm>
          <a:off x="212126" y="4542212"/>
          <a:ext cx="385685" cy="38568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B22D56-9AD6-4052-AB78-F8BCCFA25534}">
      <dsp:nvSpPr>
        <dsp:cNvPr id="0" name=""/>
        <dsp:cNvSpPr/>
      </dsp:nvSpPr>
      <dsp:spPr>
        <a:xfrm>
          <a:off x="809938" y="4384432"/>
          <a:ext cx="6918328" cy="701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15" tIns="74215" rIns="74215" bIns="74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Conclusion and Discussions</a:t>
          </a:r>
        </a:p>
      </dsp:txBody>
      <dsp:txXfrm>
        <a:off x="809938" y="4384432"/>
        <a:ext cx="6918328" cy="701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8EE15FB-F3A2-4B9A-A1D1-44DFC33A4D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9DF735-D0AD-46CA-97E6-1E647F14BD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B1A0A-FE86-4542-B4D6-CF89162669F8}" type="datetimeFigureOut">
              <a:rPr lang="en-CA" smtClean="0"/>
              <a:t>2019-02-11</a:t>
            </a:fld>
            <a:endParaRPr lang="en-CA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59CFB1-B2CC-4EE5-A9A3-1F67987457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4F21CB0-B9F1-4B62-B110-D288E713F0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38A1C-461F-4AA4-A642-3F99F7B7F3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4814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23023-D2B3-4D43-A6D6-C4AF186EDD75}" type="datetimeFigureOut">
              <a:rPr lang="en-CA" smtClean="0"/>
              <a:t>2019-02-11</a:t>
            </a:fld>
            <a:endParaRPr lang="en-CA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CA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891D0-1AFF-45D7-B308-FBEC1D8F7C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667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Logo of ENPC and Telecom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891D0-1AFF-45D7-B308-FBEC1D8F7CE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3400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891D0-1AFF-45D7-B308-FBEC1D8F7CE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7530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Departing trips</a:t>
            </a:r>
          </a:p>
          <a:p>
            <a:r>
              <a:rPr lang="en-US" dirty="0" err="1"/>
              <a:t>Arrving</a:t>
            </a:r>
            <a:r>
              <a:rPr lang="en-US" dirty="0"/>
              <a:t> trips</a:t>
            </a:r>
            <a:endParaRPr lang="en-CA" dirty="0"/>
          </a:p>
          <a:p>
            <a:r>
              <a:rPr lang="en-CA" dirty="0"/>
              <a:t>Trips at the origin</a:t>
            </a:r>
          </a:p>
          <a:p>
            <a:r>
              <a:rPr lang="en-CA" dirty="0"/>
              <a:t>Trips at the destination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891D0-1AFF-45D7-B308-FBEC1D8F7CE5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1416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891D0-1AFF-45D7-B308-FBEC1D8F7CE5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1209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148B-EA59-44A3-903C-906491B4E0E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750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meaning for a trip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891D0-1AFF-45D7-B308-FBEC1D8F7C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812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891D0-1AFF-45D7-B308-FBEC1D8F7C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198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891D0-1AFF-45D7-B308-FBEC1D8F7C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430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Metgif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891D0-1AFF-45D7-B308-FBEC1D8F7C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310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891D0-1AFF-45D7-B308-FBEC1D8F7C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95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891D0-1AFF-45D7-B308-FBEC1D8F7C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721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As we all know, digital profound changes in our </a:t>
            </a:r>
            <a:r>
              <a:rPr lang="en-CA" dirty="0" err="1"/>
              <a:t>lifes</a:t>
            </a:r>
            <a:r>
              <a:rPr lang="en-CA" dirty="0"/>
              <a:t> especially with massive data</a:t>
            </a:r>
          </a:p>
          <a:p>
            <a:r>
              <a:rPr lang="en-CA" dirty="0"/>
              <a:t>In mobility field enable, more and more are connect  enable us </a:t>
            </a:r>
          </a:p>
          <a:p>
            <a:r>
              <a:rPr lang="en-CA" dirty="0"/>
              <a:t>This actually provides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891D0-1AFF-45D7-B308-FBEC1D8F7CE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0015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the color of columns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Count the trips numbers in each type for the vehicles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891D0-1AFF-45D7-B308-FBEC1D8F7C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180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know the </a:t>
            </a:r>
            <a:r>
              <a:rPr kumimoji="0" lang="en-CA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meanin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each cluster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891D0-1AFF-45D7-B308-FBEC1D8F7C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762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further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characze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qualitively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we drew 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digam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891D0-1AFF-45D7-B308-FBEC1D8F7C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844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148B-EA59-44A3-903C-906491B4E0E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691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developed method approach is expected to be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tranfer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891D0-1AFF-45D7-B308-FBEC1D8F7C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876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04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effective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easy to deploy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temporal resolution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wide spatial coverage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defRPr/>
            </a:pPr>
            <a:r>
              <a:rPr lang="en-US" altLang="zh-CN" sz="2400" b="1" dirty="0">
                <a:solidFill>
                  <a:srgbClr val="6BC1C7"/>
                </a:solidFill>
              </a:rPr>
              <a:t>Travel behavior analysis not fully excavated</a:t>
            </a:r>
          </a:p>
          <a:p>
            <a:pPr lvl="1" algn="just">
              <a:defRPr/>
            </a:pPr>
            <a:r>
              <a:rPr lang="en-US" altLang="zh-CN" sz="2200" dirty="0"/>
              <a:t>Great potential in travel behavior analysis, exp. variation over time, OD specific heterogeneity and exploration with big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891D0-1AFF-45D7-B308-FBEC1D8F7C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3816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visualize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891D0-1AFF-45D7-B308-FBEC1D8F7C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662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04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04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effective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easy to deploy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temporal resolution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wide spatial coverage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defRPr/>
            </a:pPr>
            <a:r>
              <a:rPr lang="en-US" altLang="zh-CN" sz="2400" b="1" dirty="0">
                <a:solidFill>
                  <a:srgbClr val="6BC1C7"/>
                </a:solidFill>
              </a:rPr>
              <a:t>Travel behavior analysis not fully excavated</a:t>
            </a:r>
          </a:p>
          <a:p>
            <a:pPr lvl="1" algn="just">
              <a:defRPr/>
            </a:pPr>
            <a:r>
              <a:rPr lang="en-US" altLang="zh-CN" sz="2200" dirty="0"/>
              <a:t>Great potential in travel behavior analysis, exp. variation over time, OD specific heterogeneity and exploration with big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891D0-1AFF-45D7-B308-FBEC1D8F7C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0907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04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effective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easy to deploy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temporal resolution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wide spatial coverage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defRPr/>
            </a:pPr>
            <a:r>
              <a:rPr lang="en-US" altLang="zh-CN" sz="2400" b="1" dirty="0">
                <a:solidFill>
                  <a:srgbClr val="6BC1C7"/>
                </a:solidFill>
              </a:rPr>
              <a:t>Travel behavior analysis not fully excavated</a:t>
            </a:r>
          </a:p>
          <a:p>
            <a:pPr lvl="1" algn="just">
              <a:defRPr/>
            </a:pPr>
            <a:r>
              <a:rPr lang="en-US" altLang="zh-CN" sz="2200" dirty="0"/>
              <a:t>Great potential in travel behavior analysis, exp. variation over time, OD specific heterogeneity and exploration with big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891D0-1AFF-45D7-B308-FBEC1D8F7C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440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04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effective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easy to deploy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temporal resolution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wide spatial coverage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defRPr/>
            </a:pPr>
            <a:r>
              <a:rPr lang="en-US" altLang="zh-CN" sz="2400" b="1" dirty="0">
                <a:solidFill>
                  <a:srgbClr val="6BC1C7"/>
                </a:solidFill>
              </a:rPr>
              <a:t>Travel behavior analysis not fully excavated</a:t>
            </a:r>
          </a:p>
          <a:p>
            <a:pPr lvl="1" algn="just">
              <a:defRPr/>
            </a:pPr>
            <a:r>
              <a:rPr lang="en-US" altLang="zh-CN" sz="2200" dirty="0"/>
              <a:t>Great potential in travel behavior analysis, exp. variation over time, OD specific heterogeneity and exploration with big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891D0-1AFF-45D7-B308-FBEC1D8F7C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93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04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effective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easy to deploy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temporal resolution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wide spatial coverage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defRPr/>
            </a:pPr>
            <a:r>
              <a:rPr lang="en-US" altLang="zh-CN" sz="2400" b="1" dirty="0">
                <a:solidFill>
                  <a:srgbClr val="6BC1C7"/>
                </a:solidFill>
              </a:rPr>
              <a:t>Travel behavior analysis not fully excavated</a:t>
            </a:r>
          </a:p>
          <a:p>
            <a:pPr lvl="1" algn="just">
              <a:defRPr/>
            </a:pPr>
            <a:r>
              <a:rPr lang="en-US" altLang="zh-CN" sz="2200" dirty="0"/>
              <a:t>Great potential in travel behavior analysis, exp. variation over time, OD specific heterogeneity and exploration with big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891D0-1AFF-45D7-B308-FBEC1D8F7CE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82998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04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effective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easy to deploy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temporal resolution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wide spatial coverage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defRPr/>
            </a:pPr>
            <a:r>
              <a:rPr lang="en-US" altLang="zh-CN" sz="2400" b="1" dirty="0">
                <a:solidFill>
                  <a:srgbClr val="6BC1C7"/>
                </a:solidFill>
              </a:rPr>
              <a:t>Travel behavior analysis not fully excavated</a:t>
            </a:r>
          </a:p>
          <a:p>
            <a:pPr lvl="1" algn="just">
              <a:defRPr/>
            </a:pPr>
            <a:r>
              <a:rPr lang="en-US" altLang="zh-CN" sz="2200" dirty="0"/>
              <a:t>Great potential in travel behavior analysis, exp. variation over time, OD specific heterogeneity and exploration with big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891D0-1AFF-45D7-B308-FBEC1D8F7C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1432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04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effective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easy to deploy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temporal resolution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wide spatial coverage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defRPr/>
            </a:pPr>
            <a:r>
              <a:rPr lang="en-US" altLang="zh-CN" sz="2400" b="1" dirty="0">
                <a:solidFill>
                  <a:srgbClr val="6BC1C7"/>
                </a:solidFill>
              </a:rPr>
              <a:t>Travel behavior analysis not fully excavated</a:t>
            </a:r>
          </a:p>
          <a:p>
            <a:pPr lvl="1" algn="just">
              <a:defRPr/>
            </a:pPr>
            <a:r>
              <a:rPr lang="en-US" altLang="zh-CN" sz="2200" dirty="0"/>
              <a:t>Great potential in travel behavior analysis, exp. variation over time, OD specific heterogeneity and exploration with big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891D0-1AFF-45D7-B308-FBEC1D8F7C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1657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148B-EA59-44A3-903C-906491B4E0E1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8607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marR="0" lvl="0" indent="-18288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94B6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a methodological instance to better 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understand mobility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 pattern through 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big data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891D0-1AFF-45D7-B308-FBEC1D8F7CE5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20011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 matching?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Trip segmentation?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 sample size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data and features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comprehensive algorithm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891D0-1AFF-45D7-B308-FBEC1D8F7CE5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38904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Logo of ENPC and Telecom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891D0-1AFF-45D7-B308-FBEC1D8F7CE5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9096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axis</a:t>
            </a:r>
            <a:r>
              <a:rPr lang="en-CA" sz="1200" dirty="0">
                <a:solidFill>
                  <a:srgbClr val="000000"/>
                </a:solidFill>
              </a:rPr>
              <a:t>high threshold may miss some “true stops”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891D0-1AFF-45D7-B308-FBEC1D8F7C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6778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As we all know, digital profound changes in our </a:t>
            </a:r>
            <a:r>
              <a:rPr lang="en-CA" dirty="0" err="1"/>
              <a:t>lifes</a:t>
            </a:r>
            <a:r>
              <a:rPr lang="en-CA" dirty="0"/>
              <a:t> especially with massive data</a:t>
            </a:r>
          </a:p>
          <a:p>
            <a:r>
              <a:rPr lang="en-CA" dirty="0"/>
              <a:t>In mobility field enable, more and more are connect  enable us </a:t>
            </a:r>
          </a:p>
          <a:p>
            <a:r>
              <a:rPr lang="en-CA" dirty="0"/>
              <a:t>This actually provides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891D0-1AFF-45D7-B308-FBEC1D8F7C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0610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solidFill>
                  <a:srgbClr val="000000"/>
                </a:solidFill>
              </a:rPr>
              <a:t>Among them</a:t>
            </a:r>
            <a:endParaRPr kumimoji="0" lang="en-CA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Although </a:t>
            </a:r>
            <a:r>
              <a:rPr kumimoji="0" lang="en-CA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gps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now new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04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04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04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04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effective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easy to deploy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temporal resolution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wide spatial coverage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defRPr/>
            </a:pPr>
            <a:r>
              <a:rPr lang="en-US" altLang="zh-CN" sz="2400" b="1" dirty="0">
                <a:solidFill>
                  <a:srgbClr val="6BC1C7"/>
                </a:solidFill>
              </a:rPr>
              <a:t>Travel behavior analysis not fully excavated</a:t>
            </a:r>
          </a:p>
          <a:p>
            <a:pPr lvl="1" algn="just">
              <a:defRPr/>
            </a:pPr>
            <a:r>
              <a:rPr lang="en-US" altLang="zh-CN" sz="2200" dirty="0"/>
              <a:t>Great potential in travel behavior analysis, exp. variation over time, OD specific heterogeneity and exploration with big data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891D0-1AFF-45D7-B308-FBEC1D8F7C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8069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solidFill>
                  <a:srgbClr val="000000"/>
                </a:solidFill>
              </a:rPr>
              <a:t>By doing the lit review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solidFill>
                  <a:srgbClr val="000000"/>
                </a:solidFill>
              </a:rPr>
              <a:t>The highlights of the previous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Although </a:t>
            </a:r>
            <a:r>
              <a:rPr kumimoji="0" lang="en-CA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gps</a:t>
            </a: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now new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04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04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04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04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effective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easy to deploy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temporal resolution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wide spatial coverage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defRPr/>
            </a:pPr>
            <a:r>
              <a:rPr lang="en-US" altLang="zh-CN" sz="2400" b="1" dirty="0">
                <a:solidFill>
                  <a:srgbClr val="6BC1C7"/>
                </a:solidFill>
              </a:rPr>
              <a:t>Travel behavior analysis not fully excavated</a:t>
            </a:r>
          </a:p>
          <a:p>
            <a:pPr lvl="1" algn="just">
              <a:defRPr/>
            </a:pPr>
            <a:r>
              <a:rPr lang="en-US" altLang="zh-CN" sz="2200" dirty="0"/>
              <a:t>Great potential in travel behavior analysis, exp. variation over time, OD specific heterogeneity and exploration with big data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891D0-1AFF-45D7-B308-FBEC1D8F7C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892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148B-EA59-44A3-903C-906491B4E0E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4371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891D0-1AFF-45D7-B308-FBEC1D8F7C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55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04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effective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easy to deploy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temporal resolution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wide spatial coverage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defRPr/>
            </a:pPr>
            <a:r>
              <a:rPr lang="en-US" altLang="zh-CN" sz="2400" b="1" dirty="0">
                <a:solidFill>
                  <a:srgbClr val="6BC1C7"/>
                </a:solidFill>
              </a:rPr>
              <a:t>Travel behavior analysis not fully excavated</a:t>
            </a:r>
          </a:p>
          <a:p>
            <a:pPr lvl="1" algn="just">
              <a:defRPr/>
            </a:pPr>
            <a:r>
              <a:rPr lang="en-US" altLang="zh-CN" sz="2200" dirty="0"/>
              <a:t>Great potential in travel behavior analysis, exp. variation over time, OD specific heterogeneity and exploration with big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891D0-1AFF-45D7-B308-FBEC1D8F7CE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2810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04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effective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easy to deploy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temporal resolution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wide spatial coverage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defRPr/>
            </a:pPr>
            <a:r>
              <a:rPr lang="en-US" altLang="zh-CN" sz="2400" b="1" dirty="0">
                <a:solidFill>
                  <a:srgbClr val="6BC1C7"/>
                </a:solidFill>
              </a:rPr>
              <a:t>Travel behavior analysis not fully excavated</a:t>
            </a:r>
          </a:p>
          <a:p>
            <a:pPr lvl="1" algn="just">
              <a:defRPr/>
            </a:pPr>
            <a:r>
              <a:rPr lang="en-US" altLang="zh-CN" sz="2200" dirty="0"/>
              <a:t>Great potential in travel behavior analysis, exp. variation over time, OD specific heterogeneity and exploration with big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891D0-1AFF-45D7-B308-FBEC1D8F7C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519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comes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information calculated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891D0-1AFF-45D7-B308-FBEC1D8F7C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907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first 3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tirps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belongs to the 1st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891D0-1AFF-45D7-B308-FBEC1D8F7CE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16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148B-EA59-44A3-903C-906491B4E0E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44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557A-C384-4A26-B352-B2854213E9A5}" type="datetime1">
              <a:rPr lang="en-CA" smtClean="0"/>
              <a:t>2019-02-11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38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D359-0EC6-4AFD-9AEA-AAF902815E31}" type="datetime1">
              <a:rPr lang="en-CA" smtClean="0"/>
              <a:t>2019-02-11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853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F50B-D538-4188-84E3-958035BBCEA8}" type="datetime1">
              <a:rPr lang="en-CA" smtClean="0"/>
              <a:t>2019-02-11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37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6C60-6FF0-478F-8B1E-2228EE9DF95B}" type="datetime1">
              <a:rPr lang="en-CA" smtClean="0"/>
              <a:t>2019-02-11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15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534C-A692-4934-9FF9-90B3F6BFCE13}" type="datetime1">
              <a:rPr lang="en-CA" smtClean="0"/>
              <a:t>2019-02-11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380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2685-5964-4621-BB2E-457A42A6A231}" type="datetime1">
              <a:rPr lang="en-CA" smtClean="0"/>
              <a:t>2019-02-11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540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7F9-429B-479B-A832-3017506FC642}" type="datetime1">
              <a:rPr lang="en-CA" smtClean="0"/>
              <a:t>2019-02-11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51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45DD-30AC-4E48-AF43-AAC2C1156FB2}" type="datetime1">
              <a:rPr lang="en-CA" smtClean="0"/>
              <a:t>2019-02-11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684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B96A-1CE8-4FA0-9ADB-42DA4BECF54A}" type="datetime1">
              <a:rPr lang="en-CA" smtClean="0"/>
              <a:t>2019-02-11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324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E7126-69C8-48DA-B808-54BFD27CA736}" type="datetime1">
              <a:rPr lang="en-CA" smtClean="0"/>
              <a:t>2019-02-11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696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32F09-52DE-4ED5-A7D1-2FE2FC446F0C}" type="datetime1">
              <a:rPr lang="en-CA" smtClean="0"/>
              <a:t>2019-02-11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456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A8BCE4-47CD-4D3C-A913-3844679075D5}" type="datetime1">
              <a:rPr lang="en-CA" smtClean="0"/>
              <a:t>2019-02-11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D13625-BB11-4933-8551-D23C4F1C44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308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459A65-A4B2-4E45-AE6B-FBEEE8DBF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413" y="2110810"/>
            <a:ext cx="7531969" cy="20310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3800" b="1" dirty="0">
                <a:solidFill>
                  <a:srgbClr val="FFFFFF"/>
                </a:solidFill>
              </a:rPr>
              <a:t>Floating Car Data Mining: </a:t>
            </a:r>
            <a:br>
              <a:rPr lang="en-CA" sz="3800" dirty="0">
                <a:solidFill>
                  <a:srgbClr val="FFFFFF"/>
                </a:solidFill>
              </a:rPr>
            </a:br>
            <a:r>
              <a:rPr lang="en-CA" sz="3800" dirty="0">
                <a:solidFill>
                  <a:srgbClr val="FFFFFF"/>
                </a:solidFill>
              </a:rPr>
              <a:t>Identifying Vehicle Types </a:t>
            </a:r>
            <a:br>
              <a:rPr lang="en-CA" sz="3800" dirty="0">
                <a:solidFill>
                  <a:srgbClr val="FFFFFF"/>
                </a:solidFill>
              </a:rPr>
            </a:br>
            <a:r>
              <a:rPr lang="en-CA" sz="3800" dirty="0">
                <a:solidFill>
                  <a:srgbClr val="FFFFFF"/>
                </a:solidFill>
              </a:rPr>
              <a:t>in </a:t>
            </a:r>
            <a:r>
              <a:rPr lang="en-CA" sz="3800">
                <a:solidFill>
                  <a:srgbClr val="FFFFFF"/>
                </a:solidFill>
              </a:rPr>
              <a:t>relation to Usage </a:t>
            </a:r>
            <a:r>
              <a:rPr lang="en-CA" sz="3800" dirty="0">
                <a:solidFill>
                  <a:srgbClr val="FFFFFF"/>
                </a:solidFill>
              </a:rPr>
              <a:t>Patterns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72A2860-6C20-400B-A8E1-76F186362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0187" y="2690649"/>
            <a:ext cx="2676199" cy="3405352"/>
          </a:xfrm>
        </p:spPr>
        <p:txBody>
          <a:bodyPr>
            <a:normAutofit/>
          </a:bodyPr>
          <a:lstStyle/>
          <a:p>
            <a:endParaRPr lang="en-C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CA" b="1" dirty="0">
                <a:solidFill>
                  <a:srgbClr val="6F9DC3"/>
                </a:solidFill>
              </a:rPr>
              <a:t>Danyang </a:t>
            </a:r>
            <a:r>
              <a:rPr lang="en-US" altLang="zh-CN" b="1" dirty="0">
                <a:solidFill>
                  <a:srgbClr val="6F9DC3"/>
                </a:solidFill>
              </a:rPr>
              <a:t>SUN</a:t>
            </a:r>
            <a:endParaRPr lang="en-CA" sz="2000" dirty="0">
              <a:solidFill>
                <a:srgbClr val="6F9DC3"/>
              </a:solidFill>
            </a:endParaRPr>
          </a:p>
          <a:p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CA" sz="2000" dirty="0">
                <a:solidFill>
                  <a:schemeClr val="bg1">
                    <a:lumMod val="65000"/>
                  </a:schemeClr>
                </a:solidFill>
              </a:rPr>
              <a:t>Supervised by</a:t>
            </a:r>
          </a:p>
          <a:p>
            <a:r>
              <a:rPr lang="en-CA" sz="2000" b="1" i="1" dirty="0">
                <a:solidFill>
                  <a:schemeClr val="bg1">
                    <a:lumMod val="65000"/>
                  </a:schemeClr>
                </a:solidFill>
              </a:rPr>
              <a:t>Fabien LEURENT</a:t>
            </a:r>
          </a:p>
          <a:p>
            <a:r>
              <a:rPr lang="en-CA" sz="2000" b="1" i="1" dirty="0" err="1">
                <a:solidFill>
                  <a:schemeClr val="bg1">
                    <a:lumMod val="65000"/>
                  </a:schemeClr>
                </a:solidFill>
              </a:rPr>
              <a:t>Xiaoyan</a:t>
            </a:r>
            <a:r>
              <a:rPr lang="en-CA" sz="2000" b="1" i="1" dirty="0">
                <a:solidFill>
                  <a:schemeClr val="bg1">
                    <a:lumMod val="65000"/>
                  </a:schemeClr>
                </a:solidFill>
              </a:rPr>
              <a:t> XIE</a:t>
            </a:r>
          </a:p>
        </p:txBody>
      </p:sp>
      <p:pic>
        <p:nvPicPr>
          <p:cNvPr id="11" name="图片 10" descr="Logo ENPC">
            <a:extLst>
              <a:ext uri="{FF2B5EF4-FFF2-40B4-BE49-F238E27FC236}">
                <a16:creationId xmlns:a16="http://schemas.microsoft.com/office/drawing/2014/main" id="{BE0E1C6B-BD95-43CD-A8DE-5C0375F1F50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3" y="6195060"/>
            <a:ext cx="397017" cy="5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4" descr="图片包含 物体&#10;&#10;已生成高可信度的说明">
            <a:extLst>
              <a:ext uri="{FF2B5EF4-FFF2-40B4-BE49-F238E27FC236}">
                <a16:creationId xmlns:a16="http://schemas.microsoft.com/office/drawing/2014/main" id="{4667D169-AC26-45A7-B0DC-576997357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1748" y="6195060"/>
            <a:ext cx="1458390" cy="377131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0C28ECA-0E35-4C80-A029-CEC266D1B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83" y="6284485"/>
            <a:ext cx="1209950" cy="30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A872414-AC00-44A5-AF34-A0AD23A9BCE0}"/>
              </a:ext>
            </a:extLst>
          </p:cNvPr>
          <p:cNvSpPr txBox="1"/>
          <p:nvPr/>
        </p:nvSpPr>
        <p:spPr>
          <a:xfrm>
            <a:off x="723271" y="4757054"/>
            <a:ext cx="8107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Chaire Île-de-France Mobilités</a:t>
            </a:r>
          </a:p>
          <a:p>
            <a:r>
              <a:rPr lang="fr-F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La conférence anniversaire</a:t>
            </a:r>
            <a:endParaRPr lang="en-CA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CA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Feb 11th, 2019</a:t>
            </a:r>
            <a:endParaRPr lang="en-CA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6EB134-A402-4F27-B3E4-5DE03E7C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200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93ACD4C6-A6B6-4B9D-84C7-39C0FFCCEFF1}"/>
              </a:ext>
            </a:extLst>
          </p:cNvPr>
          <p:cNvSpPr txBox="1">
            <a:spLocks/>
          </p:cNvSpPr>
          <p:nvPr/>
        </p:nvSpPr>
        <p:spPr>
          <a:xfrm>
            <a:off x="135961" y="1071903"/>
            <a:ext cx="2947482" cy="1527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Aft>
                <a:spcPts val="600"/>
              </a:spcAft>
            </a:pPr>
            <a:r>
              <a:rPr lang="en-US" b="1" dirty="0">
                <a:solidFill>
                  <a:srgbClr val="6F9DC3"/>
                </a:solidFill>
              </a:rPr>
              <a:t>3 Descriptive Analysis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60" normalizeH="0" baseline="0" noProof="0" dirty="0">
                <a:ln>
                  <a:noFill/>
                </a:ln>
                <a:solidFill>
                  <a:srgbClr val="6F9DC3"/>
                </a:solidFill>
                <a:effectLst/>
                <a:uLnTx/>
                <a:uFillTx/>
                <a:latin typeface="Century Gothic"/>
                <a:ea typeface="华文中宋"/>
                <a:cs typeface="+mj-cs"/>
              </a:rPr>
              <a:t> 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7FF9F6E-62CB-43AC-B922-B9F6976EC2C1}"/>
              </a:ext>
            </a:extLst>
          </p:cNvPr>
          <p:cNvSpPr/>
          <p:nvPr/>
        </p:nvSpPr>
        <p:spPr>
          <a:xfrm>
            <a:off x="19105" y="3083716"/>
            <a:ext cx="34120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CA" sz="2400" b="1" dirty="0">
                <a:solidFill>
                  <a:prstClr val="white"/>
                </a:solidFill>
              </a:rPr>
              <a:t>Summary of </a:t>
            </a:r>
          </a:p>
          <a:p>
            <a:pPr lvl="0" algn="ctr"/>
            <a:r>
              <a:rPr lang="en-CA" sz="2400" b="1" dirty="0">
                <a:solidFill>
                  <a:prstClr val="white"/>
                </a:solidFill>
              </a:rPr>
              <a:t>Data Statistics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      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  <a:p>
            <a:pPr marL="0" lvl="1"/>
            <a:r>
              <a:rPr lang="en-CA" sz="2000" dirty="0">
                <a:solidFill>
                  <a:srgbClr val="FFFFFF"/>
                </a:solidFill>
              </a:rPr>
              <a:t>	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922F634-CFE2-44E3-954B-B047BFAF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10</a:t>
            </a:fld>
            <a:endParaRPr lang="en-CA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A3815A3-84F6-45CD-B290-0730DEEEC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49" y="2860846"/>
            <a:ext cx="4334578" cy="2880000"/>
          </a:xfrm>
          <a:prstGeom prst="rect">
            <a:avLst/>
          </a:prstGeom>
          <a:noFill/>
          <a:ln>
            <a:solidFill>
              <a:srgbClr val="6F9DC3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94CCE33-C83D-417F-B16C-2E3AB144B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56" y="2849012"/>
            <a:ext cx="4334578" cy="2880000"/>
          </a:xfrm>
          <a:prstGeom prst="rect">
            <a:avLst/>
          </a:prstGeom>
          <a:noFill/>
          <a:ln>
            <a:solidFill>
              <a:srgbClr val="6F9DC3"/>
            </a:solidFill>
          </a:ln>
        </p:spPr>
      </p:pic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C0A3065D-D960-43DB-A369-C0DF70B25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662119"/>
              </p:ext>
            </p:extLst>
          </p:nvPr>
        </p:nvGraphicFramePr>
        <p:xfrm>
          <a:off x="3616657" y="0"/>
          <a:ext cx="8224823" cy="27552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9823">
                  <a:extLst>
                    <a:ext uri="{9D8B030D-6E8A-4147-A177-3AD203B41FA5}">
                      <a16:colId xmlns:a16="http://schemas.microsoft.com/office/drawing/2014/main" val="3080606571"/>
                    </a:ext>
                  </a:extLst>
                </a:gridCol>
                <a:gridCol w="1193655">
                  <a:extLst>
                    <a:ext uri="{9D8B030D-6E8A-4147-A177-3AD203B41FA5}">
                      <a16:colId xmlns:a16="http://schemas.microsoft.com/office/drawing/2014/main" val="3797847622"/>
                    </a:ext>
                  </a:extLst>
                </a:gridCol>
                <a:gridCol w="1460273">
                  <a:extLst>
                    <a:ext uri="{9D8B030D-6E8A-4147-A177-3AD203B41FA5}">
                      <a16:colId xmlns:a16="http://schemas.microsoft.com/office/drawing/2014/main" val="159161119"/>
                    </a:ext>
                  </a:extLst>
                </a:gridCol>
                <a:gridCol w="1530536">
                  <a:extLst>
                    <a:ext uri="{9D8B030D-6E8A-4147-A177-3AD203B41FA5}">
                      <a16:colId xmlns:a16="http://schemas.microsoft.com/office/drawing/2014/main" val="3157620369"/>
                    </a:ext>
                  </a:extLst>
                </a:gridCol>
                <a:gridCol w="1530536">
                  <a:extLst>
                    <a:ext uri="{9D8B030D-6E8A-4147-A177-3AD203B41FA5}">
                      <a16:colId xmlns:a16="http://schemas.microsoft.com/office/drawing/2014/main" val="757170899"/>
                    </a:ext>
                  </a:extLst>
                </a:gridCol>
              </a:tblGrid>
              <a:tr h="529370">
                <a:tc>
                  <a:txBody>
                    <a:bodyPr/>
                    <a:lstStyle/>
                    <a:p>
                      <a:pPr algn="ctr"/>
                      <a:endParaRPr lang="en-CA" sz="2400"/>
                    </a:p>
                  </a:txBody>
                  <a:tcPr marL="109273" marR="109273" marT="54636" marB="546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Average</a:t>
                      </a:r>
                    </a:p>
                  </a:txBody>
                  <a:tcPr marL="109273" marR="109273" marT="54636" marB="546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Median</a:t>
                      </a:r>
                    </a:p>
                  </a:txBody>
                  <a:tcPr marL="109273" marR="109273" marT="54636" marB="546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1st Quartile</a:t>
                      </a:r>
                    </a:p>
                  </a:txBody>
                  <a:tcPr marL="109273" marR="109273" marT="54636" marB="546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3</a:t>
                      </a:r>
                      <a:r>
                        <a:rPr lang="en-CA" sz="1800" baseline="30000" dirty="0"/>
                        <a:t>nd</a:t>
                      </a:r>
                      <a:r>
                        <a:rPr lang="en-CA" sz="1800" dirty="0"/>
                        <a:t> Quartile</a:t>
                      </a:r>
                    </a:p>
                  </a:txBody>
                  <a:tcPr marL="109273" marR="109273" marT="54636" marB="54636" anchor="ctr"/>
                </a:tc>
                <a:extLst>
                  <a:ext uri="{0D108BD9-81ED-4DB2-BD59-A6C34878D82A}">
                    <a16:rowId xmlns:a16="http://schemas.microsoft.com/office/drawing/2014/main" val="4184973575"/>
                  </a:ext>
                </a:extLst>
              </a:tr>
              <a:tr h="623960">
                <a:tc>
                  <a:txBody>
                    <a:bodyPr/>
                    <a:lstStyle/>
                    <a:p>
                      <a:pPr algn="ctr"/>
                      <a:r>
                        <a:rPr lang="en-CA" sz="1800" b="0" i="1" dirty="0"/>
                        <a:t># Trips /vehicle</a:t>
                      </a:r>
                    </a:p>
                  </a:txBody>
                  <a:tcPr marL="109273" marR="109273" marT="54636" marB="5463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kern="1200" dirty="0">
                          <a:solidFill>
                            <a:srgbClr val="0070C0"/>
                          </a:solidFill>
                        </a:rPr>
                        <a:t>2.9</a:t>
                      </a:r>
                      <a:endParaRPr lang="en-CA" sz="1800" b="1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88" marR="7588" marT="75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kern="1200"/>
                        <a:t>3</a:t>
                      </a:r>
                      <a:endParaRPr lang="en-CA" sz="1800" i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88" marR="7588" marT="75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kern="1200"/>
                        <a:t>2</a:t>
                      </a:r>
                      <a:endParaRPr lang="en-CA" sz="1800" i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88" marR="7588" marT="75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kern="1200"/>
                        <a:t>4</a:t>
                      </a:r>
                      <a:endParaRPr lang="en-CA" sz="1800" i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88" marR="7588" marT="7588" marB="0" anchor="ctr"/>
                </a:tc>
                <a:extLst>
                  <a:ext uri="{0D108BD9-81ED-4DB2-BD59-A6C34878D82A}">
                    <a16:rowId xmlns:a16="http://schemas.microsoft.com/office/drawing/2014/main" val="792913269"/>
                  </a:ext>
                </a:extLst>
              </a:tr>
              <a:tr h="4564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1" dirty="0"/>
                        <a:t>Trip Duration (h)</a:t>
                      </a:r>
                      <a:endParaRPr lang="en-CA" sz="1800" b="0" i="1" dirty="0"/>
                    </a:p>
                  </a:txBody>
                  <a:tcPr marL="109273" marR="109273" marT="54636" marB="5463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kern="1200" dirty="0">
                          <a:solidFill>
                            <a:srgbClr val="0070C0"/>
                          </a:solidFill>
                        </a:rPr>
                        <a:t>0.8</a:t>
                      </a:r>
                      <a:endParaRPr lang="en-CA" sz="1800" b="1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88" marR="7588" marT="75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kern="1200" dirty="0"/>
                        <a:t>0.5</a:t>
                      </a:r>
                      <a:endParaRPr lang="en-CA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88" marR="7588" marT="75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kern="1200" dirty="0"/>
                        <a:t>0.2</a:t>
                      </a:r>
                      <a:endParaRPr lang="en-CA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88" marR="7588" marT="75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kern="1200" dirty="0"/>
                        <a:t>1.0</a:t>
                      </a:r>
                      <a:endParaRPr lang="en-CA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88" marR="7588" marT="7588" marB="0" anchor="ctr"/>
                </a:tc>
                <a:extLst>
                  <a:ext uri="{0D108BD9-81ED-4DB2-BD59-A6C34878D82A}">
                    <a16:rowId xmlns:a16="http://schemas.microsoft.com/office/drawing/2014/main" val="1076055163"/>
                  </a:ext>
                </a:extLst>
              </a:tr>
              <a:tr h="456442">
                <a:tc>
                  <a:txBody>
                    <a:bodyPr/>
                    <a:lstStyle/>
                    <a:p>
                      <a:pPr algn="ctr"/>
                      <a:r>
                        <a:rPr lang="en-CA" sz="1800" b="0" i="1" dirty="0"/>
                        <a:t>Distance (km)</a:t>
                      </a:r>
                    </a:p>
                  </a:txBody>
                  <a:tcPr marL="109273" marR="109273" marT="54636" marB="5463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kern="1200" dirty="0">
                          <a:solidFill>
                            <a:srgbClr val="0070C0"/>
                          </a:solidFill>
                        </a:rPr>
                        <a:t>27</a:t>
                      </a:r>
                      <a:endParaRPr lang="en-CA" sz="1800" b="1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88" marR="7588" marT="75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 dirty="0"/>
                        <a:t>14</a:t>
                      </a:r>
                      <a:endParaRPr lang="en-CA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88" marR="7588" marT="75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 dirty="0"/>
                        <a:t>4</a:t>
                      </a:r>
                      <a:endParaRPr lang="en-CA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88" marR="7588" marT="75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/>
                        <a:t>37</a:t>
                      </a:r>
                      <a:endParaRPr lang="en-CA" sz="1800" i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88" marR="7588" marT="7588" marB="0" anchor="ctr"/>
                </a:tc>
                <a:extLst>
                  <a:ext uri="{0D108BD9-81ED-4DB2-BD59-A6C34878D82A}">
                    <a16:rowId xmlns:a16="http://schemas.microsoft.com/office/drawing/2014/main" val="2537902373"/>
                  </a:ext>
                </a:extLst>
              </a:tr>
              <a:tr h="689050">
                <a:tc>
                  <a:txBody>
                    <a:bodyPr/>
                    <a:lstStyle/>
                    <a:p>
                      <a:pPr algn="ctr"/>
                      <a:r>
                        <a:rPr lang="en-CA" sz="1800" b="0" i="1" dirty="0"/>
                        <a:t>Speed (km/h)</a:t>
                      </a:r>
                    </a:p>
                    <a:p>
                      <a:pPr algn="ctr"/>
                      <a:r>
                        <a:rPr lang="en-CA" sz="1100" b="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(average by observations)</a:t>
                      </a:r>
                    </a:p>
                  </a:txBody>
                  <a:tcPr marL="109273" marR="109273" marT="54636" marB="5463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kern="1200" dirty="0">
                          <a:solidFill>
                            <a:srgbClr val="0070C0"/>
                          </a:solidFill>
                        </a:rPr>
                        <a:t>32</a:t>
                      </a:r>
                      <a:endParaRPr lang="en-CA" sz="1800" b="1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88" marR="7588" marT="75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kern="1200" dirty="0"/>
                        <a:t>28</a:t>
                      </a:r>
                      <a:endParaRPr lang="en-CA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88" marR="7588" marT="75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kern="1200" dirty="0"/>
                        <a:t>14</a:t>
                      </a:r>
                      <a:endParaRPr lang="en-CA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88" marR="7588" marT="75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kern="1200" dirty="0"/>
                        <a:t>45</a:t>
                      </a:r>
                      <a:endParaRPr lang="en-CA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88" marR="7588" marT="7588" marB="0" anchor="ctr"/>
                </a:tc>
                <a:extLst>
                  <a:ext uri="{0D108BD9-81ED-4DB2-BD59-A6C34878D82A}">
                    <a16:rowId xmlns:a16="http://schemas.microsoft.com/office/drawing/2014/main" val="2366691582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1FFA55A2-E917-4ED9-9C42-0E7B7F967D1D}"/>
              </a:ext>
            </a:extLst>
          </p:cNvPr>
          <p:cNvSpPr/>
          <p:nvPr/>
        </p:nvSpPr>
        <p:spPr>
          <a:xfrm>
            <a:off x="3240849" y="5822760"/>
            <a:ext cx="433457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CA" b="1" dirty="0">
                <a:solidFill>
                  <a:prstClr val="black"/>
                </a:solidFill>
              </a:rPr>
              <a:t>Population-Trip Freq.</a:t>
            </a:r>
          </a:p>
          <a:p>
            <a:pPr marL="342900" lvl="0" indent="-3429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rgbClr val="0070C0"/>
                </a:solidFill>
              </a:rPr>
              <a:t>Predominant frequency: 2 trips/day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D927EE2B-73BE-4A9D-8621-488814AA113E}"/>
                  </a:ext>
                </a:extLst>
              </p:cNvPr>
              <p:cNvSpPr/>
              <p:nvPr/>
            </p:nvSpPr>
            <p:spPr>
              <a:xfrm>
                <a:off x="7575427" y="5810926"/>
                <a:ext cx="4334578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CA" b="1" dirty="0" err="1">
                    <a:solidFill>
                      <a:prstClr val="black"/>
                    </a:solidFill>
                  </a:rPr>
                  <a:t>Aveg</a:t>
                </a:r>
                <a:r>
                  <a:rPr lang="en-CA" b="1" dirty="0">
                    <a:solidFill>
                      <a:prstClr val="black"/>
                    </a:solidFill>
                  </a:rPr>
                  <a:t> trip time- Trip Freq</a:t>
                </a:r>
              </a:p>
              <a:p>
                <a:pPr marL="285750" indent="-285750" algn="ctr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CA" sz="1600" b="1" dirty="0">
                    <a:solidFill>
                      <a:srgbClr val="0070C0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CA" sz="1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CA" sz="1600" b="1" dirty="0">
                    <a:solidFill>
                      <a:srgbClr val="0070C0"/>
                    </a:solidFill>
                  </a:rPr>
                  <a:t> trip frequency, the </a:t>
                </a:r>
                <a14:m>
                  <m:oMath xmlns:m="http://schemas.openxmlformats.org/officeDocument/2006/math">
                    <m:r>
                      <a:rPr lang="en-CA" sz="16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CA" sz="1600" b="1" dirty="0">
                    <a:solidFill>
                      <a:srgbClr val="0070C0"/>
                    </a:solidFill>
                  </a:rPr>
                  <a:t> average single trip time</a:t>
                </a:r>
              </a:p>
              <a:p>
                <a:pPr lvl="0" algn="ctr">
                  <a:spcAft>
                    <a:spcPts val="600"/>
                  </a:spcAft>
                </a:pPr>
                <a:endParaRPr lang="en-CA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D927EE2B-73BE-4A9D-8621-488814AA11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427" y="5810926"/>
                <a:ext cx="4334578" cy="1292662"/>
              </a:xfrm>
              <a:prstGeom prst="rect">
                <a:avLst/>
              </a:prstGeom>
              <a:blipFill>
                <a:blip r:embed="rId5"/>
                <a:stretch>
                  <a:fillRect t="-23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134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93ACD4C6-A6B6-4B9D-84C7-39C0FFCCEFF1}"/>
              </a:ext>
            </a:extLst>
          </p:cNvPr>
          <p:cNvSpPr txBox="1">
            <a:spLocks/>
          </p:cNvSpPr>
          <p:nvPr/>
        </p:nvSpPr>
        <p:spPr>
          <a:xfrm>
            <a:off x="135961" y="1071903"/>
            <a:ext cx="2947482" cy="1527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Aft>
                <a:spcPts val="600"/>
              </a:spcAft>
            </a:pPr>
            <a:r>
              <a:rPr lang="en-US" b="1" dirty="0">
                <a:solidFill>
                  <a:srgbClr val="6F9DC3"/>
                </a:solidFill>
              </a:rPr>
              <a:t>3 Descriptive Analysis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60" normalizeH="0" baseline="0" noProof="0" dirty="0">
                <a:ln>
                  <a:noFill/>
                </a:ln>
                <a:solidFill>
                  <a:srgbClr val="6F9DC3"/>
                </a:solidFill>
                <a:effectLst/>
                <a:uLnTx/>
                <a:uFillTx/>
                <a:latin typeface="Century Gothic"/>
                <a:ea typeface="华文中宋"/>
                <a:cs typeface="+mj-cs"/>
              </a:rPr>
              <a:t> 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7FF9F6E-62CB-43AC-B922-B9F6976EC2C1}"/>
              </a:ext>
            </a:extLst>
          </p:cNvPr>
          <p:cNvSpPr/>
          <p:nvPr/>
        </p:nvSpPr>
        <p:spPr>
          <a:xfrm>
            <a:off x="19105" y="3083716"/>
            <a:ext cx="341206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CA" sz="2400" b="1" dirty="0">
                <a:solidFill>
                  <a:prstClr val="white"/>
                </a:solidFill>
              </a:rPr>
              <a:t>Departure time </a:t>
            </a:r>
          </a:p>
          <a:p>
            <a:pPr lvl="0" algn="ctr"/>
            <a:r>
              <a:rPr lang="en-CA" sz="2400" b="1" dirty="0">
                <a:solidFill>
                  <a:prstClr val="white"/>
                </a:solidFill>
              </a:rPr>
              <a:t>vs. </a:t>
            </a:r>
          </a:p>
          <a:p>
            <a:pPr lvl="0" algn="ctr"/>
            <a:r>
              <a:rPr lang="en-CA" sz="2400" b="1" dirty="0">
                <a:solidFill>
                  <a:prstClr val="white"/>
                </a:solidFill>
              </a:rPr>
              <a:t>Arrival time</a:t>
            </a:r>
            <a:r>
              <a:rPr lang="en-CA" sz="2000" dirty="0">
                <a:solidFill>
                  <a:srgbClr val="FFFFFF"/>
                </a:solidFill>
              </a:rPr>
              <a:t>	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A5A52FF-CC65-4BC4-B73B-4F1839724378}"/>
              </a:ext>
            </a:extLst>
          </p:cNvPr>
          <p:cNvSpPr/>
          <p:nvPr/>
        </p:nvSpPr>
        <p:spPr>
          <a:xfrm>
            <a:off x="4015340" y="5256986"/>
            <a:ext cx="745276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CA" sz="2000" b="1" dirty="0"/>
              <a:t>Major trips happen from 7h to 19h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2 peaks of Departure Time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3 peaks of Arrival Time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CA" sz="20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CF90C14-1B47-4ED9-8A98-1684FEB1E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428" y="353775"/>
            <a:ext cx="7991681" cy="4661814"/>
          </a:xfrm>
          <a:prstGeom prst="rect">
            <a:avLst/>
          </a:prstGeom>
          <a:ln>
            <a:solidFill>
              <a:srgbClr val="94B6D2"/>
            </a:solidFill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DA11F40-1504-4580-9AD6-509BD47E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34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93ACD4C6-A6B6-4B9D-84C7-39C0FFCCEFF1}"/>
              </a:ext>
            </a:extLst>
          </p:cNvPr>
          <p:cNvSpPr txBox="1">
            <a:spLocks/>
          </p:cNvSpPr>
          <p:nvPr/>
        </p:nvSpPr>
        <p:spPr>
          <a:xfrm>
            <a:off x="135961" y="1071903"/>
            <a:ext cx="2947482" cy="1527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Aft>
                <a:spcPts val="600"/>
              </a:spcAft>
            </a:pPr>
            <a:r>
              <a:rPr lang="en-US" b="1" dirty="0">
                <a:solidFill>
                  <a:srgbClr val="6F9DC3"/>
                </a:solidFill>
              </a:rPr>
              <a:t>3 Descriptive Analysis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60" normalizeH="0" baseline="0" noProof="0" dirty="0">
                <a:ln>
                  <a:noFill/>
                </a:ln>
                <a:solidFill>
                  <a:srgbClr val="6F9DC3"/>
                </a:solidFill>
                <a:effectLst/>
                <a:uLnTx/>
                <a:uFillTx/>
                <a:latin typeface="Century Gothic"/>
                <a:ea typeface="华文中宋"/>
                <a:cs typeface="+mj-cs"/>
              </a:rPr>
              <a:t> 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7FF9F6E-62CB-43AC-B922-B9F6976EC2C1}"/>
              </a:ext>
            </a:extLst>
          </p:cNvPr>
          <p:cNvSpPr/>
          <p:nvPr/>
        </p:nvSpPr>
        <p:spPr>
          <a:xfrm>
            <a:off x="19105" y="3083716"/>
            <a:ext cx="341206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CA" sz="2400" b="1" dirty="0">
                <a:solidFill>
                  <a:prstClr val="white"/>
                </a:solidFill>
              </a:rPr>
              <a:t>Departure time </a:t>
            </a:r>
          </a:p>
          <a:p>
            <a:pPr lvl="0" algn="ctr"/>
            <a:r>
              <a:rPr lang="en-CA" sz="2400" b="1" dirty="0">
                <a:solidFill>
                  <a:prstClr val="white"/>
                </a:solidFill>
              </a:rPr>
              <a:t>vs. </a:t>
            </a:r>
          </a:p>
          <a:p>
            <a:pPr lvl="0" algn="ctr"/>
            <a:r>
              <a:rPr lang="en-CA" sz="2400" b="1" dirty="0">
                <a:solidFill>
                  <a:prstClr val="white"/>
                </a:solidFill>
              </a:rPr>
              <a:t>Arrival time</a:t>
            </a:r>
            <a:r>
              <a:rPr lang="en-CA" sz="2000" dirty="0">
                <a:solidFill>
                  <a:srgbClr val="FFFFFF"/>
                </a:solidFill>
              </a:rPr>
              <a:t>	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9A609F8-4FB8-4496-82AF-46BE08557FBE}"/>
              </a:ext>
            </a:extLst>
          </p:cNvPr>
          <p:cNvSpPr/>
          <p:nvPr/>
        </p:nvSpPr>
        <p:spPr>
          <a:xfrm>
            <a:off x="4286630" y="5519803"/>
            <a:ext cx="67852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CA" sz="2000" b="1" dirty="0">
                <a:solidFill>
                  <a:prstClr val="black"/>
                </a:solidFill>
              </a:rPr>
              <a:t>Each point represent a trip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prstClr val="black"/>
                </a:solidFill>
              </a:rPr>
              <a:t>Mainly distributed along the diagonal line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rgbClr val="0070C0"/>
                </a:solidFill>
              </a:rPr>
              <a:t>Most are short trips (75%&lt; 1h)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657C157-3BB1-425F-9845-7F27C309B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630" y="303881"/>
            <a:ext cx="6895904" cy="4987322"/>
          </a:xfrm>
          <a:prstGeom prst="rect">
            <a:avLst/>
          </a:prstGeom>
          <a:ln>
            <a:solidFill>
              <a:srgbClr val="6F9DC3"/>
            </a:solidFill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B3ACA08-BECC-456F-AFCF-660F9499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782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altLang="zh-CN" dirty="0"/>
              <a:t>Contents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D22892D-E558-0C46-8241-FFF9F8E3E5BC}" type="slidenum">
              <a:rPr lang="fr-FR" altLang="fr-FR"/>
              <a:pPr>
                <a:spcAft>
                  <a:spcPts val="600"/>
                </a:spcAft>
                <a:defRPr/>
              </a:pPr>
              <a:t>13</a:t>
            </a:fld>
            <a:endParaRPr lang="fr-FR" altLang="fr-FR"/>
          </a:p>
        </p:txBody>
      </p:sp>
      <p:graphicFrame>
        <p:nvGraphicFramePr>
          <p:cNvPr id="17" name="Espace réservé du contenu 2">
            <a:extLst>
              <a:ext uri="{FF2B5EF4-FFF2-40B4-BE49-F238E27FC236}">
                <a16:creationId xmlns:a16="http://schemas.microsoft.com/office/drawing/2014/main" id="{2DB52EA1-04F9-4B20-A73A-8C15616874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177281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730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148719F1-7D86-4B09-9707-7411E4A99499}"/>
              </a:ext>
            </a:extLst>
          </p:cNvPr>
          <p:cNvSpPr/>
          <p:nvPr/>
        </p:nvSpPr>
        <p:spPr>
          <a:xfrm>
            <a:off x="0" y="244549"/>
            <a:ext cx="12192000" cy="882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B23F493A-D107-4784-9E74-141A61327828}"/>
              </a:ext>
            </a:extLst>
          </p:cNvPr>
          <p:cNvSpPr txBox="1">
            <a:spLocks/>
          </p:cNvSpPr>
          <p:nvPr/>
        </p:nvSpPr>
        <p:spPr>
          <a:xfrm>
            <a:off x="240084" y="107682"/>
            <a:ext cx="6781908" cy="1156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-60" normalizeH="0" baseline="0" noProof="0" dirty="0">
                <a:ln>
                  <a:noFill/>
                </a:ln>
                <a:solidFill>
                  <a:srgbClr val="5189B7"/>
                </a:solidFill>
                <a:effectLst/>
                <a:uLnTx/>
                <a:uFillTx/>
                <a:latin typeface="Century Gothic"/>
                <a:ea typeface="华文中宋"/>
                <a:cs typeface="+mj-cs"/>
              </a:rPr>
              <a:t>4 Type Identification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3388E6F-D5B4-4994-9834-2EDC255269C5}"/>
              </a:ext>
            </a:extLst>
          </p:cNvPr>
          <p:cNvSpPr/>
          <p:nvPr/>
        </p:nvSpPr>
        <p:spPr>
          <a:xfrm>
            <a:off x="5882498" y="424189"/>
            <a:ext cx="6186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Methodology-Two Steps Clustering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A26241D-1DD0-4A31-9956-7CEDEB7607D0}"/>
              </a:ext>
            </a:extLst>
          </p:cNvPr>
          <p:cNvGrpSpPr/>
          <p:nvPr/>
        </p:nvGrpSpPr>
        <p:grpSpPr>
          <a:xfrm>
            <a:off x="1746140" y="1907409"/>
            <a:ext cx="8699720" cy="4022725"/>
            <a:chOff x="1767613" y="2470150"/>
            <a:chExt cx="8699720" cy="4022725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07B7152C-4119-4537-9B46-F22E572FE08A}"/>
                </a:ext>
              </a:extLst>
            </p:cNvPr>
            <p:cNvGrpSpPr/>
            <p:nvPr/>
          </p:nvGrpSpPr>
          <p:grpSpPr>
            <a:xfrm>
              <a:off x="1767613" y="2470150"/>
              <a:ext cx="8699720" cy="4022725"/>
              <a:chOff x="2054942" y="2143422"/>
              <a:chExt cx="8699720" cy="4022725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638F75FB-6AFF-46A4-97B8-9FC88BA615CC}"/>
                  </a:ext>
                </a:extLst>
              </p:cNvPr>
              <p:cNvGrpSpPr/>
              <p:nvPr/>
            </p:nvGrpSpPr>
            <p:grpSpPr>
              <a:xfrm>
                <a:off x="2054942" y="2143422"/>
                <a:ext cx="4154853" cy="4022725"/>
                <a:chOff x="889" y="0"/>
                <a:chExt cx="3470674" cy="4022725"/>
              </a:xfrm>
            </p:grpSpPr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9B46EF8D-1FBC-45C3-BADE-2E97E3E2BFAB}"/>
                    </a:ext>
                  </a:extLst>
                </p:cNvPr>
                <p:cNvSpPr/>
                <p:nvPr/>
              </p:nvSpPr>
              <p:spPr>
                <a:xfrm>
                  <a:off x="889" y="0"/>
                  <a:ext cx="3470674" cy="4022725"/>
                </a:xfrm>
                <a:prstGeom prst="rect">
                  <a:avLst/>
                </a:prstGeom>
              </p:spPr>
              <p:style>
                <a:lnRef idx="2">
                  <a:schemeClr val="bg1">
                    <a:lumMod val="95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bg1">
                    <a:lumMod val="95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bg1">
                    <a:lumMod val="95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lumMod val="75000"/>
                    <a:lumOff val="25000"/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65B5ADD-A664-4742-B9C5-DAE9A4E1638C}"/>
                    </a:ext>
                  </a:extLst>
                </p:cNvPr>
                <p:cNvSpPr txBox="1"/>
                <p:nvPr/>
              </p:nvSpPr>
              <p:spPr>
                <a:xfrm>
                  <a:off x="889" y="1528635"/>
                  <a:ext cx="3470674" cy="241363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lumMod val="75000"/>
                    <a:lumOff val="25000"/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70587" tIns="330200" rIns="270587" bIns="330200" numCol="1" spcCol="1270" anchor="t" anchorCtr="0">
                  <a:noAutofit/>
                </a:bodyPr>
                <a:lstStyle/>
                <a:p>
                  <a:pPr lvl="0" algn="ctr">
                    <a:spcAft>
                      <a:spcPts val="1200"/>
                    </a:spcAft>
                  </a:pPr>
                  <a:r>
                    <a:rPr lang="en-US" sz="2600" b="1" dirty="0">
                      <a:solidFill>
                        <a:schemeClr val="tx1"/>
                      </a:solidFill>
                    </a:rPr>
                    <a:t>Identify Trip Types</a:t>
                  </a:r>
                </a:p>
                <a:p>
                  <a:pPr lvl="0" algn="ctr">
                    <a:spcAft>
                      <a:spcPts val="1200"/>
                    </a:spcAft>
                  </a:pPr>
                  <a:r>
                    <a:rPr lang="en-US" i="1" dirty="0">
                      <a:solidFill>
                        <a:schemeClr val="tx1"/>
                      </a:solidFill>
                    </a:rPr>
                    <a:t>(based on trip features)</a:t>
                  </a:r>
                </a:p>
                <a:p>
                  <a:pPr lvl="0" algn="ctr">
                    <a:spcAft>
                      <a:spcPts val="1200"/>
                    </a:spcAft>
                  </a:pPr>
                  <a:r>
                    <a:rPr lang="en-US" sz="2000" dirty="0">
                      <a:solidFill>
                        <a:schemeClr val="tx1"/>
                      </a:solidFill>
                    </a:rPr>
                    <a:t>Each trip is labeled with a specific type</a:t>
                  </a:r>
                  <a:endParaRPr lang="en-CA" sz="2000" dirty="0"/>
                </a:p>
                <a:p>
                  <a:pPr marL="0" lvl="0" indent="0" algn="ctr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84F06474-ECA1-4779-9C1B-FABF15AAF976}"/>
                  </a:ext>
                </a:extLst>
              </p:cNvPr>
              <p:cNvGrpSpPr/>
              <p:nvPr/>
            </p:nvGrpSpPr>
            <p:grpSpPr>
              <a:xfrm>
                <a:off x="3349941" y="2545693"/>
                <a:ext cx="1206817" cy="1206817"/>
                <a:chOff x="1132818" y="402272"/>
                <a:chExt cx="1206817" cy="1206817"/>
              </a:xfrm>
            </p:grpSpPr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1A0B73BA-F83B-4B67-9F42-92BA1FEDD321}"/>
                    </a:ext>
                  </a:extLst>
                </p:cNvPr>
                <p:cNvSpPr/>
                <p:nvPr/>
              </p:nvSpPr>
              <p:spPr>
                <a:xfrm>
                  <a:off x="1132818" y="402272"/>
                  <a:ext cx="1206817" cy="120681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4" name="椭圆 6">
                  <a:extLst>
                    <a:ext uri="{FF2B5EF4-FFF2-40B4-BE49-F238E27FC236}">
                      <a16:creationId xmlns:a16="http://schemas.microsoft.com/office/drawing/2014/main" id="{083761ED-D7F0-4055-A9EA-93B2EFB00282}"/>
                    </a:ext>
                  </a:extLst>
                </p:cNvPr>
                <p:cNvSpPr txBox="1"/>
                <p:nvPr/>
              </p:nvSpPr>
              <p:spPr>
                <a:xfrm>
                  <a:off x="1309552" y="579006"/>
                  <a:ext cx="853349" cy="8533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4088" tIns="12700" rIns="94088" bIns="12700" numCol="1" spcCol="1270" anchor="ctr" anchorCtr="0">
                  <a:noAutofit/>
                </a:bodyPr>
                <a:lstStyle/>
                <a:p>
                  <a:pPr marL="0" lvl="0" indent="0" algn="ctr" defTabSz="2133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4800" kern="12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C5E9FED1-2A5D-426D-B2FC-1B7D47CB7068}"/>
                  </a:ext>
                </a:extLst>
              </p:cNvPr>
              <p:cNvGrpSpPr/>
              <p:nvPr/>
            </p:nvGrpSpPr>
            <p:grpSpPr>
              <a:xfrm>
                <a:off x="6556864" y="2143422"/>
                <a:ext cx="4197798" cy="4022725"/>
                <a:chOff x="3818632" y="0"/>
                <a:chExt cx="3506548" cy="4022725"/>
              </a:xfrm>
            </p:grpSpPr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B94C2B5F-7FB4-4E34-A54A-3D4D1422EEE5}"/>
                    </a:ext>
                  </a:extLst>
                </p:cNvPr>
                <p:cNvSpPr/>
                <p:nvPr/>
              </p:nvSpPr>
              <p:spPr>
                <a:xfrm>
                  <a:off x="3818632" y="0"/>
                  <a:ext cx="3470674" cy="4022725"/>
                </a:xfrm>
                <a:prstGeom prst="rect">
                  <a:avLst/>
                </a:prstGeom>
              </p:spPr>
              <p:style>
                <a:lnRef idx="2">
                  <a:schemeClr val="bg1">
                    <a:lumMod val="95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bg1">
                    <a:lumMod val="95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bg1">
                    <a:lumMod val="95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lumMod val="75000"/>
                    <a:lumOff val="25000"/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DF0401F0-186A-4683-ABE7-8D8A73720919}"/>
                    </a:ext>
                  </a:extLst>
                </p:cNvPr>
                <p:cNvSpPr txBox="1"/>
                <p:nvPr/>
              </p:nvSpPr>
              <p:spPr>
                <a:xfrm>
                  <a:off x="3854506" y="1521591"/>
                  <a:ext cx="3470674" cy="241363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lumMod val="75000"/>
                    <a:lumOff val="25000"/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70587" tIns="330200" rIns="270587" bIns="330200" numCol="1" spcCol="1270" anchor="t" anchorCtr="0">
                  <a:noAutofit/>
                </a:bodyPr>
                <a:lstStyle/>
                <a:p>
                  <a:pPr lvl="0" algn="ctr">
                    <a:spcAft>
                      <a:spcPts val="1200"/>
                    </a:spcAft>
                  </a:pPr>
                  <a:r>
                    <a:rPr lang="en-US" sz="2400" b="1" dirty="0">
                      <a:solidFill>
                        <a:schemeClr val="tx1"/>
                      </a:solidFill>
                    </a:rPr>
                    <a:t>Identify Vehicle Types</a:t>
                  </a:r>
                </a:p>
                <a:p>
                  <a:pPr lvl="0" algn="ctr">
                    <a:spcAft>
                      <a:spcPts val="1200"/>
                    </a:spcAft>
                  </a:pPr>
                  <a:r>
                    <a:rPr lang="en-US" i="1" dirty="0">
                      <a:solidFill>
                        <a:schemeClr val="tx1"/>
                      </a:solidFill>
                    </a:rPr>
                    <a:t>(based on its trip profiles)</a:t>
                  </a:r>
                </a:p>
                <a:p>
                  <a:pPr lvl="0" algn="ctr">
                    <a:spcAft>
                      <a:spcPts val="1200"/>
                    </a:spcAft>
                  </a:pPr>
                  <a:r>
                    <a:rPr lang="en-US" sz="2000" dirty="0">
                      <a:solidFill>
                        <a:schemeClr val="tx1"/>
                      </a:solidFill>
                    </a:rPr>
                    <a:t>For each trip type, how many trips does a vehicle make in one day?</a:t>
                  </a:r>
                  <a:endParaRPr lang="en-US" sz="2000" dirty="0"/>
                </a:p>
                <a:p>
                  <a:pPr lvl="0" algn="ctr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E6D69155-A2BD-46A6-80E4-09CDF675126F}"/>
                  </a:ext>
                </a:extLst>
              </p:cNvPr>
              <p:cNvGrpSpPr/>
              <p:nvPr/>
            </p:nvGrpSpPr>
            <p:grpSpPr>
              <a:xfrm>
                <a:off x="8115466" y="2545694"/>
                <a:ext cx="1206817" cy="1206817"/>
                <a:chOff x="4950560" y="402272"/>
                <a:chExt cx="1206817" cy="1206817"/>
              </a:xfrm>
            </p:grpSpPr>
            <p:sp>
              <p:nvSpPr>
                <p:cNvPr id="19" name="椭圆 18">
                  <a:extLst>
                    <a:ext uri="{FF2B5EF4-FFF2-40B4-BE49-F238E27FC236}">
                      <a16:creationId xmlns:a16="http://schemas.microsoft.com/office/drawing/2014/main" id="{8B50ECE3-38BF-4712-9FC6-CD5243F06194}"/>
                    </a:ext>
                  </a:extLst>
                </p:cNvPr>
                <p:cNvSpPr/>
                <p:nvPr/>
              </p:nvSpPr>
              <p:spPr>
                <a:xfrm>
                  <a:off x="4950560" y="402272"/>
                  <a:ext cx="1206817" cy="120681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0" name="椭圆 10">
                  <a:extLst>
                    <a:ext uri="{FF2B5EF4-FFF2-40B4-BE49-F238E27FC236}">
                      <a16:creationId xmlns:a16="http://schemas.microsoft.com/office/drawing/2014/main" id="{A8B258D3-F5F4-4459-BC4F-C2839CC890D7}"/>
                    </a:ext>
                  </a:extLst>
                </p:cNvPr>
                <p:cNvSpPr txBox="1"/>
                <p:nvPr/>
              </p:nvSpPr>
              <p:spPr>
                <a:xfrm>
                  <a:off x="5127294" y="579006"/>
                  <a:ext cx="853349" cy="8533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4088" tIns="12700" rIns="94088" bIns="12700" numCol="1" spcCol="1270" anchor="ctr" anchorCtr="0">
                  <a:noAutofit/>
                </a:bodyPr>
                <a:lstStyle/>
                <a:p>
                  <a:pPr marL="0" lvl="0" indent="0" algn="ctr" defTabSz="2133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4800" kern="12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</p:grpSp>
        </p:grpSp>
        <p:sp>
          <p:nvSpPr>
            <p:cNvPr id="9" name="箭头: 右 8">
              <a:extLst>
                <a:ext uri="{FF2B5EF4-FFF2-40B4-BE49-F238E27FC236}">
                  <a16:creationId xmlns:a16="http://schemas.microsoft.com/office/drawing/2014/main" id="{ADB827B7-0F6E-4A3F-922F-1F1B252A872B}"/>
                </a:ext>
              </a:extLst>
            </p:cNvPr>
            <p:cNvSpPr/>
            <p:nvPr/>
          </p:nvSpPr>
          <p:spPr>
            <a:xfrm>
              <a:off x="5475767" y="4079238"/>
              <a:ext cx="1181655" cy="58845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AC7FDF2-FDF7-4886-9C64-5B253405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1268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148719F1-7D86-4B09-9707-7411E4A99499}"/>
              </a:ext>
            </a:extLst>
          </p:cNvPr>
          <p:cNvSpPr/>
          <p:nvPr/>
        </p:nvSpPr>
        <p:spPr>
          <a:xfrm>
            <a:off x="0" y="244549"/>
            <a:ext cx="12192000" cy="882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B23F493A-D107-4784-9E74-141A61327828}"/>
              </a:ext>
            </a:extLst>
          </p:cNvPr>
          <p:cNvSpPr txBox="1">
            <a:spLocks/>
          </p:cNvSpPr>
          <p:nvPr/>
        </p:nvSpPr>
        <p:spPr>
          <a:xfrm>
            <a:off x="240084" y="107682"/>
            <a:ext cx="6781908" cy="1156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-60" normalizeH="0" baseline="0" noProof="0" dirty="0">
                <a:ln>
                  <a:noFill/>
                </a:ln>
                <a:solidFill>
                  <a:srgbClr val="5189B7"/>
                </a:solidFill>
                <a:effectLst/>
                <a:uLnTx/>
                <a:uFillTx/>
                <a:latin typeface="Century Gothic"/>
                <a:ea typeface="华文中宋"/>
                <a:cs typeface="+mj-cs"/>
              </a:rPr>
              <a:t>4 Type Identification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3388E6F-D5B4-4994-9834-2EDC255269C5}"/>
              </a:ext>
            </a:extLst>
          </p:cNvPr>
          <p:cNvSpPr/>
          <p:nvPr/>
        </p:nvSpPr>
        <p:spPr>
          <a:xfrm>
            <a:off x="5882498" y="424189"/>
            <a:ext cx="6186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Methodology-Two Steps Clustering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A26241D-1DD0-4A31-9956-7CEDEB7607D0}"/>
              </a:ext>
            </a:extLst>
          </p:cNvPr>
          <p:cNvGrpSpPr/>
          <p:nvPr/>
        </p:nvGrpSpPr>
        <p:grpSpPr>
          <a:xfrm>
            <a:off x="1746140" y="1907409"/>
            <a:ext cx="8699720" cy="4022725"/>
            <a:chOff x="1767613" y="2470150"/>
            <a:chExt cx="8699720" cy="4022725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07B7152C-4119-4537-9B46-F22E572FE08A}"/>
                </a:ext>
              </a:extLst>
            </p:cNvPr>
            <p:cNvGrpSpPr/>
            <p:nvPr/>
          </p:nvGrpSpPr>
          <p:grpSpPr>
            <a:xfrm>
              <a:off x="1767613" y="2470150"/>
              <a:ext cx="8699720" cy="4022725"/>
              <a:chOff x="2054942" y="2143422"/>
              <a:chExt cx="8699720" cy="4022725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638F75FB-6AFF-46A4-97B8-9FC88BA615CC}"/>
                  </a:ext>
                </a:extLst>
              </p:cNvPr>
              <p:cNvGrpSpPr/>
              <p:nvPr/>
            </p:nvGrpSpPr>
            <p:grpSpPr>
              <a:xfrm>
                <a:off x="2054942" y="2143422"/>
                <a:ext cx="4154853" cy="4022725"/>
                <a:chOff x="889" y="0"/>
                <a:chExt cx="3470674" cy="4022725"/>
              </a:xfrm>
            </p:grpSpPr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9B46EF8D-1FBC-45C3-BADE-2E97E3E2BFAB}"/>
                    </a:ext>
                  </a:extLst>
                </p:cNvPr>
                <p:cNvSpPr/>
                <p:nvPr/>
              </p:nvSpPr>
              <p:spPr>
                <a:xfrm>
                  <a:off x="889" y="0"/>
                  <a:ext cx="3470674" cy="4022725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bg1">
                    <a:lumMod val="95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bg1">
                    <a:lumMod val="95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bg1">
                    <a:lumMod val="95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lumMod val="75000"/>
                    <a:lumOff val="25000"/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65B5ADD-A664-4742-B9C5-DAE9A4E1638C}"/>
                    </a:ext>
                  </a:extLst>
                </p:cNvPr>
                <p:cNvSpPr txBox="1"/>
                <p:nvPr/>
              </p:nvSpPr>
              <p:spPr>
                <a:xfrm>
                  <a:off x="889" y="1528635"/>
                  <a:ext cx="3470674" cy="241363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lumMod val="75000"/>
                    <a:lumOff val="25000"/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70587" tIns="330200" rIns="270587" bIns="330200" numCol="1" spcCol="1270" anchor="t" anchorCtr="0">
                  <a:noAutofit/>
                </a:bodyPr>
                <a:lstStyle/>
                <a:p>
                  <a:pPr lvl="0" algn="ctr">
                    <a:spcAft>
                      <a:spcPts val="1200"/>
                    </a:spcAft>
                  </a:pPr>
                  <a:r>
                    <a:rPr lang="en-US" sz="2600" b="1" dirty="0">
                      <a:solidFill>
                        <a:schemeClr val="tx1"/>
                      </a:solidFill>
                    </a:rPr>
                    <a:t>Identify Trip Types</a:t>
                  </a:r>
                </a:p>
                <a:p>
                  <a:pPr lvl="0" algn="ctr">
                    <a:spcAft>
                      <a:spcPts val="1200"/>
                    </a:spcAft>
                  </a:pPr>
                  <a:r>
                    <a:rPr lang="en-US" i="1" dirty="0">
                      <a:solidFill>
                        <a:schemeClr val="tx1"/>
                      </a:solidFill>
                    </a:rPr>
                    <a:t>(based on trip features)</a:t>
                  </a:r>
                </a:p>
                <a:p>
                  <a:pPr lvl="0" algn="ctr">
                    <a:spcAft>
                      <a:spcPts val="1200"/>
                    </a:spcAft>
                  </a:pPr>
                  <a:r>
                    <a:rPr lang="en-US" sz="2000" dirty="0">
                      <a:solidFill>
                        <a:schemeClr val="tx1"/>
                      </a:solidFill>
                    </a:rPr>
                    <a:t>Each trip is labeled with a specific type</a:t>
                  </a:r>
                  <a:endParaRPr lang="en-CA" sz="2000" dirty="0"/>
                </a:p>
                <a:p>
                  <a:pPr marL="0" lvl="0" indent="0" algn="ctr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84F06474-ECA1-4779-9C1B-FABF15AAF976}"/>
                  </a:ext>
                </a:extLst>
              </p:cNvPr>
              <p:cNvGrpSpPr/>
              <p:nvPr/>
            </p:nvGrpSpPr>
            <p:grpSpPr>
              <a:xfrm>
                <a:off x="3349941" y="2545693"/>
                <a:ext cx="1206817" cy="1206817"/>
                <a:chOff x="1132818" y="402272"/>
                <a:chExt cx="1206817" cy="1206817"/>
              </a:xfrm>
            </p:grpSpPr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1A0B73BA-F83B-4B67-9F42-92BA1FEDD321}"/>
                    </a:ext>
                  </a:extLst>
                </p:cNvPr>
                <p:cNvSpPr/>
                <p:nvPr/>
              </p:nvSpPr>
              <p:spPr>
                <a:xfrm>
                  <a:off x="1132818" y="402272"/>
                  <a:ext cx="1206817" cy="120681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4" name="椭圆 6">
                  <a:extLst>
                    <a:ext uri="{FF2B5EF4-FFF2-40B4-BE49-F238E27FC236}">
                      <a16:creationId xmlns:a16="http://schemas.microsoft.com/office/drawing/2014/main" id="{083761ED-D7F0-4055-A9EA-93B2EFB00282}"/>
                    </a:ext>
                  </a:extLst>
                </p:cNvPr>
                <p:cNvSpPr txBox="1"/>
                <p:nvPr/>
              </p:nvSpPr>
              <p:spPr>
                <a:xfrm>
                  <a:off x="1309552" y="579006"/>
                  <a:ext cx="853349" cy="8533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4088" tIns="12700" rIns="94088" bIns="12700" numCol="1" spcCol="1270" anchor="ctr" anchorCtr="0">
                  <a:noAutofit/>
                </a:bodyPr>
                <a:lstStyle/>
                <a:p>
                  <a:pPr marL="0" lvl="0" indent="0" algn="ctr" defTabSz="2133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4800" kern="12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C5E9FED1-2A5D-426D-B2FC-1B7D47CB7068}"/>
                  </a:ext>
                </a:extLst>
              </p:cNvPr>
              <p:cNvGrpSpPr/>
              <p:nvPr/>
            </p:nvGrpSpPr>
            <p:grpSpPr>
              <a:xfrm>
                <a:off x="6556864" y="2143422"/>
                <a:ext cx="4197798" cy="4022725"/>
                <a:chOff x="3818632" y="0"/>
                <a:chExt cx="3506548" cy="4022725"/>
              </a:xfrm>
            </p:grpSpPr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B94C2B5F-7FB4-4E34-A54A-3D4D1422EEE5}"/>
                    </a:ext>
                  </a:extLst>
                </p:cNvPr>
                <p:cNvSpPr/>
                <p:nvPr/>
              </p:nvSpPr>
              <p:spPr>
                <a:xfrm>
                  <a:off x="3818632" y="0"/>
                  <a:ext cx="3470674" cy="4022725"/>
                </a:xfrm>
                <a:prstGeom prst="rect">
                  <a:avLst/>
                </a:prstGeom>
              </p:spPr>
              <p:style>
                <a:lnRef idx="2">
                  <a:schemeClr val="bg1">
                    <a:lumMod val="95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bg1">
                    <a:lumMod val="95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bg1">
                    <a:lumMod val="95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lumMod val="75000"/>
                    <a:lumOff val="25000"/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DF0401F0-186A-4683-ABE7-8D8A73720919}"/>
                    </a:ext>
                  </a:extLst>
                </p:cNvPr>
                <p:cNvSpPr txBox="1"/>
                <p:nvPr/>
              </p:nvSpPr>
              <p:spPr>
                <a:xfrm>
                  <a:off x="3854506" y="1521591"/>
                  <a:ext cx="3470674" cy="241363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lumMod val="75000"/>
                    <a:lumOff val="25000"/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70587" tIns="330200" rIns="270587" bIns="330200" numCol="1" spcCol="1270" anchor="t" anchorCtr="0">
                  <a:noAutofit/>
                </a:bodyPr>
                <a:lstStyle/>
                <a:p>
                  <a:pPr lvl="0" algn="ctr">
                    <a:spcAft>
                      <a:spcPts val="1200"/>
                    </a:spcAft>
                  </a:pPr>
                  <a:r>
                    <a:rPr lang="en-US" sz="2400" b="1" dirty="0">
                      <a:solidFill>
                        <a:schemeClr val="tx1"/>
                      </a:solidFill>
                    </a:rPr>
                    <a:t>Identify Vehicle Types</a:t>
                  </a:r>
                </a:p>
                <a:p>
                  <a:pPr lvl="0" algn="ctr">
                    <a:spcAft>
                      <a:spcPts val="1200"/>
                    </a:spcAft>
                  </a:pPr>
                  <a:r>
                    <a:rPr lang="en-US" i="1" dirty="0">
                      <a:solidFill>
                        <a:schemeClr val="tx1"/>
                      </a:solidFill>
                    </a:rPr>
                    <a:t>(based on its trip profiles)</a:t>
                  </a:r>
                </a:p>
                <a:p>
                  <a:pPr lvl="0" algn="ctr">
                    <a:spcAft>
                      <a:spcPts val="1200"/>
                    </a:spcAft>
                  </a:pPr>
                  <a:r>
                    <a:rPr lang="en-US" sz="2000" dirty="0">
                      <a:solidFill>
                        <a:schemeClr val="tx1"/>
                      </a:solidFill>
                    </a:rPr>
                    <a:t>For each trip type, how many trips does a vehicle make in one day?</a:t>
                  </a:r>
                  <a:endParaRPr lang="en-US" sz="2000" dirty="0"/>
                </a:p>
                <a:p>
                  <a:pPr lvl="0" algn="ctr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E6D69155-A2BD-46A6-80E4-09CDF675126F}"/>
                  </a:ext>
                </a:extLst>
              </p:cNvPr>
              <p:cNvGrpSpPr/>
              <p:nvPr/>
            </p:nvGrpSpPr>
            <p:grpSpPr>
              <a:xfrm>
                <a:off x="8115466" y="2545694"/>
                <a:ext cx="1206817" cy="1206817"/>
                <a:chOff x="4950560" y="402272"/>
                <a:chExt cx="1206817" cy="1206817"/>
              </a:xfrm>
            </p:grpSpPr>
            <p:sp>
              <p:nvSpPr>
                <p:cNvPr id="19" name="椭圆 18">
                  <a:extLst>
                    <a:ext uri="{FF2B5EF4-FFF2-40B4-BE49-F238E27FC236}">
                      <a16:creationId xmlns:a16="http://schemas.microsoft.com/office/drawing/2014/main" id="{8B50ECE3-38BF-4712-9FC6-CD5243F06194}"/>
                    </a:ext>
                  </a:extLst>
                </p:cNvPr>
                <p:cNvSpPr/>
                <p:nvPr/>
              </p:nvSpPr>
              <p:spPr>
                <a:xfrm>
                  <a:off x="4950560" y="402272"/>
                  <a:ext cx="1206817" cy="120681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0" name="椭圆 10">
                  <a:extLst>
                    <a:ext uri="{FF2B5EF4-FFF2-40B4-BE49-F238E27FC236}">
                      <a16:creationId xmlns:a16="http://schemas.microsoft.com/office/drawing/2014/main" id="{A8B258D3-F5F4-4459-BC4F-C2839CC890D7}"/>
                    </a:ext>
                  </a:extLst>
                </p:cNvPr>
                <p:cNvSpPr txBox="1"/>
                <p:nvPr/>
              </p:nvSpPr>
              <p:spPr>
                <a:xfrm>
                  <a:off x="5127294" y="579006"/>
                  <a:ext cx="853349" cy="8533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4088" tIns="12700" rIns="94088" bIns="12700" numCol="1" spcCol="1270" anchor="ctr" anchorCtr="0">
                  <a:noAutofit/>
                </a:bodyPr>
                <a:lstStyle/>
                <a:p>
                  <a:pPr marL="0" lvl="0" indent="0" algn="ctr" defTabSz="2133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4800" kern="12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</p:grpSp>
        </p:grpSp>
        <p:sp>
          <p:nvSpPr>
            <p:cNvPr id="9" name="箭头: 右 8">
              <a:extLst>
                <a:ext uri="{FF2B5EF4-FFF2-40B4-BE49-F238E27FC236}">
                  <a16:creationId xmlns:a16="http://schemas.microsoft.com/office/drawing/2014/main" id="{ADB827B7-0F6E-4A3F-922F-1F1B252A872B}"/>
                </a:ext>
              </a:extLst>
            </p:cNvPr>
            <p:cNvSpPr/>
            <p:nvPr/>
          </p:nvSpPr>
          <p:spPr>
            <a:xfrm>
              <a:off x="5475767" y="4079238"/>
              <a:ext cx="1181655" cy="58845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27C78B3-8B80-4ABD-BFC0-D764A9739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8282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148719F1-7D86-4B09-9707-7411E4A99499}"/>
              </a:ext>
            </a:extLst>
          </p:cNvPr>
          <p:cNvSpPr/>
          <p:nvPr/>
        </p:nvSpPr>
        <p:spPr>
          <a:xfrm>
            <a:off x="0" y="244549"/>
            <a:ext cx="12192000" cy="882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B23F493A-D107-4784-9E74-141A61327828}"/>
              </a:ext>
            </a:extLst>
          </p:cNvPr>
          <p:cNvSpPr txBox="1">
            <a:spLocks/>
          </p:cNvSpPr>
          <p:nvPr/>
        </p:nvSpPr>
        <p:spPr>
          <a:xfrm>
            <a:off x="240084" y="107682"/>
            <a:ext cx="6781908" cy="1156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-60" normalizeH="0" baseline="0" noProof="0" dirty="0">
                <a:ln>
                  <a:noFill/>
                </a:ln>
                <a:solidFill>
                  <a:srgbClr val="5189B7"/>
                </a:solidFill>
                <a:effectLst/>
                <a:uLnTx/>
                <a:uFillTx/>
                <a:latin typeface="Century Gothic"/>
                <a:ea typeface="华文中宋"/>
                <a:cs typeface="+mj-cs"/>
              </a:rPr>
              <a:t>4 Type Identification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3388E6F-D5B4-4994-9834-2EDC255269C5}"/>
              </a:ext>
            </a:extLst>
          </p:cNvPr>
          <p:cNvSpPr/>
          <p:nvPr/>
        </p:nvSpPr>
        <p:spPr>
          <a:xfrm>
            <a:off x="5882498" y="424189"/>
            <a:ext cx="4698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(1) Trip Clustering Analysis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B46EF8D-1FBC-45C3-BADE-2E97E3E2BFAB}"/>
              </a:ext>
            </a:extLst>
          </p:cNvPr>
          <p:cNvSpPr/>
          <p:nvPr/>
        </p:nvSpPr>
        <p:spPr>
          <a:xfrm>
            <a:off x="-1" y="1658679"/>
            <a:ext cx="12191999" cy="4775132"/>
          </a:xfrm>
          <a:prstGeom prst="rect">
            <a:avLst/>
          </a:prstGeom>
        </p:spPr>
        <p:style>
          <a:lnRef idx="2">
            <a:schemeClr val="bg1">
              <a:lumMod val="95000"/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lumMod val="75000"/>
              <a:lumOff val="25000"/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82880" lvl="0" indent="-182880" defTabSz="914400">
              <a:spcBef>
                <a:spcPts val="1200"/>
              </a:spcBef>
              <a:spcAft>
                <a:spcPts val="1200"/>
              </a:spcAft>
              <a:buClr>
                <a:srgbClr val="94B6D2"/>
              </a:buClr>
              <a:buFont typeface="Wingdings 2" pitchFamily="18" charset="2"/>
              <a:buChar char=""/>
            </a:pPr>
            <a:endParaRPr lang="en-CA" sz="2000" dirty="0">
              <a:solidFill>
                <a:srgbClr val="000000"/>
              </a:solidFill>
            </a:endParaRPr>
          </a:p>
          <a:p>
            <a:endParaRPr lang="en-CA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3BC0DFF-1F36-4F4D-90FC-017E5732C589}"/>
              </a:ext>
            </a:extLst>
          </p:cNvPr>
          <p:cNvSpPr txBox="1"/>
          <p:nvPr/>
        </p:nvSpPr>
        <p:spPr>
          <a:xfrm>
            <a:off x="489097" y="2131828"/>
            <a:ext cx="1056876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 defTabSz="914400">
              <a:spcBef>
                <a:spcPts val="1200"/>
              </a:spcBef>
              <a:spcAft>
                <a:spcPts val="1200"/>
              </a:spcAft>
              <a:buClr>
                <a:srgbClr val="94B6D2"/>
              </a:buClr>
              <a:buFont typeface="Wingdings 2" pitchFamily="18" charset="2"/>
              <a:buChar char=""/>
            </a:pPr>
            <a:r>
              <a:rPr lang="en-CA" sz="2000" b="1" dirty="0">
                <a:solidFill>
                  <a:srgbClr val="000000"/>
                </a:solidFill>
              </a:rPr>
              <a:t>Trip data for clustering:</a:t>
            </a:r>
          </a:p>
          <a:p>
            <a:pPr marL="685800" lvl="1" indent="-182880" defTabSz="914400">
              <a:spcBef>
                <a:spcPts val="250"/>
              </a:spcBef>
              <a:spcAft>
                <a:spcPts val="1200"/>
              </a:spcAft>
              <a:buClr>
                <a:srgbClr val="94B6D2"/>
              </a:buClr>
              <a:buFont typeface="Wingdings 2" pitchFamily="18" charset="2"/>
              <a:buChar char=""/>
            </a:pPr>
            <a:r>
              <a:rPr lang="en-CA" dirty="0">
                <a:solidFill>
                  <a:srgbClr val="000000"/>
                </a:solidFill>
              </a:rPr>
              <a:t>Select independent features: </a:t>
            </a:r>
            <a:r>
              <a:rPr lang="en-CA" b="1" i="1" dirty="0">
                <a:solidFill>
                  <a:srgbClr val="000000"/>
                </a:solidFill>
              </a:rPr>
              <a:t>1)Departure time; 2)Travel Distance; 3)Speed</a:t>
            </a:r>
          </a:p>
          <a:p>
            <a:pPr marL="182880" lvl="0" indent="-182880" defTabSz="914400">
              <a:spcBef>
                <a:spcPts val="1200"/>
              </a:spcBef>
              <a:spcAft>
                <a:spcPts val="1200"/>
              </a:spcAft>
              <a:buClr>
                <a:srgbClr val="94B6D2"/>
              </a:buClr>
              <a:buFont typeface="Wingdings 2" pitchFamily="18" charset="2"/>
              <a:buChar char=""/>
            </a:pPr>
            <a:r>
              <a:rPr lang="en-CA" sz="2000" b="1" dirty="0">
                <a:solidFill>
                  <a:srgbClr val="000000"/>
                </a:solidFill>
              </a:rPr>
              <a:t>Sampling: due to the limitation of computation power</a:t>
            </a:r>
          </a:p>
          <a:p>
            <a:pPr marL="685800" lvl="1" indent="-182880" defTabSz="914400">
              <a:spcBef>
                <a:spcPts val="250"/>
              </a:spcBef>
              <a:spcAft>
                <a:spcPts val="1200"/>
              </a:spcAft>
              <a:buClr>
                <a:srgbClr val="94B6D2"/>
              </a:buClr>
              <a:buFont typeface="Wingdings 2" pitchFamily="18" charset="2"/>
              <a:buChar char=""/>
            </a:pPr>
            <a:r>
              <a:rPr lang="en-CA" dirty="0">
                <a:solidFill>
                  <a:srgbClr val="000000"/>
                </a:solidFill>
              </a:rPr>
              <a:t>Only 1000 random vehicles selected: 2904 trips, 190K logs</a:t>
            </a:r>
          </a:p>
          <a:p>
            <a:pPr marL="685800" lvl="1" indent="-182880" defTabSz="914400">
              <a:spcBef>
                <a:spcPts val="250"/>
              </a:spcBef>
              <a:spcAft>
                <a:spcPts val="1200"/>
              </a:spcAft>
              <a:buClr>
                <a:srgbClr val="94B6D2"/>
              </a:buClr>
              <a:buFont typeface="Wingdings 2" pitchFamily="18" charset="2"/>
              <a:buChar char=""/>
            </a:pPr>
            <a:r>
              <a:rPr lang="en-CA" dirty="0">
                <a:solidFill>
                  <a:srgbClr val="000000"/>
                </a:solidFill>
              </a:rPr>
              <a:t>Trial analysis for the methodological feasibility</a:t>
            </a:r>
          </a:p>
          <a:p>
            <a:pPr marL="685800" lvl="1" indent="-182880" defTabSz="914400">
              <a:spcBef>
                <a:spcPts val="250"/>
              </a:spcBef>
              <a:spcAft>
                <a:spcPts val="1200"/>
              </a:spcAft>
              <a:buClr>
                <a:srgbClr val="94B6D2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rgbClr val="000000"/>
                </a:solidFill>
              </a:rPr>
              <a:t>Scalable with cloud techniques and more computation resources.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51DD9B9-B21A-4041-8390-246DD389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1831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148719F1-7D86-4B09-9707-7411E4A99499}"/>
              </a:ext>
            </a:extLst>
          </p:cNvPr>
          <p:cNvSpPr/>
          <p:nvPr/>
        </p:nvSpPr>
        <p:spPr>
          <a:xfrm>
            <a:off x="0" y="244549"/>
            <a:ext cx="12192000" cy="882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B23F493A-D107-4784-9E74-141A61327828}"/>
              </a:ext>
            </a:extLst>
          </p:cNvPr>
          <p:cNvSpPr txBox="1">
            <a:spLocks/>
          </p:cNvSpPr>
          <p:nvPr/>
        </p:nvSpPr>
        <p:spPr>
          <a:xfrm>
            <a:off x="240084" y="107682"/>
            <a:ext cx="6781908" cy="1156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-60" normalizeH="0" baseline="0" noProof="0" dirty="0">
                <a:ln>
                  <a:noFill/>
                </a:ln>
                <a:solidFill>
                  <a:srgbClr val="5189B7"/>
                </a:solidFill>
                <a:effectLst/>
                <a:uLnTx/>
                <a:uFillTx/>
                <a:latin typeface="Century Gothic"/>
                <a:ea typeface="华文中宋"/>
                <a:cs typeface="+mj-cs"/>
              </a:rPr>
              <a:t>4 Type Identification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3388E6F-D5B4-4994-9834-2EDC255269C5}"/>
              </a:ext>
            </a:extLst>
          </p:cNvPr>
          <p:cNvSpPr/>
          <p:nvPr/>
        </p:nvSpPr>
        <p:spPr>
          <a:xfrm>
            <a:off x="5882498" y="424189"/>
            <a:ext cx="4698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(1) Trip Clustering Analysis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B46EF8D-1FBC-45C3-BADE-2E97E3E2BFAB}"/>
              </a:ext>
            </a:extLst>
          </p:cNvPr>
          <p:cNvSpPr/>
          <p:nvPr/>
        </p:nvSpPr>
        <p:spPr>
          <a:xfrm>
            <a:off x="-1" y="1658679"/>
            <a:ext cx="12191999" cy="4775132"/>
          </a:xfrm>
          <a:prstGeom prst="rect">
            <a:avLst/>
          </a:prstGeom>
        </p:spPr>
        <p:style>
          <a:lnRef idx="2">
            <a:schemeClr val="bg1">
              <a:lumMod val="95000"/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lumMod val="75000"/>
              <a:lumOff val="25000"/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82880" lvl="0" indent="-182880" defTabSz="914400">
              <a:spcBef>
                <a:spcPts val="1200"/>
              </a:spcBef>
              <a:spcAft>
                <a:spcPts val="1200"/>
              </a:spcAft>
              <a:buClr>
                <a:srgbClr val="94B6D2"/>
              </a:buClr>
              <a:buFont typeface="Wingdings 2" pitchFamily="18" charset="2"/>
              <a:buChar char=""/>
            </a:pPr>
            <a:endParaRPr lang="en-CA" sz="2000" dirty="0">
              <a:solidFill>
                <a:srgbClr val="000000"/>
              </a:solidFill>
            </a:endParaRPr>
          </a:p>
          <a:p>
            <a:endParaRPr lang="en-CA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41BD98C-C418-4124-A973-A8878C37644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89" y="1658679"/>
            <a:ext cx="3781140" cy="2286000"/>
          </a:xfrm>
          <a:prstGeom prst="rect">
            <a:avLst/>
          </a:prstGeom>
          <a:noFill/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3E37DC1-3EB0-430B-8A62-C63EE649BC3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019" y="3944679"/>
            <a:ext cx="4042410" cy="2788561"/>
          </a:xfrm>
          <a:prstGeom prst="rect">
            <a:avLst/>
          </a:prstGeom>
          <a:noFill/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2CD7477-E0C7-49A4-913E-49EDC33DD39B}"/>
              </a:ext>
            </a:extLst>
          </p:cNvPr>
          <p:cNvSpPr txBox="1"/>
          <p:nvPr/>
        </p:nvSpPr>
        <p:spPr>
          <a:xfrm>
            <a:off x="10336829" y="2558358"/>
            <a:ext cx="1640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Elbow method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A71F821-1F4D-4577-A26E-1ED9A4C3F6F5}"/>
              </a:ext>
            </a:extLst>
          </p:cNvPr>
          <p:cNvSpPr txBox="1"/>
          <p:nvPr/>
        </p:nvSpPr>
        <p:spPr>
          <a:xfrm>
            <a:off x="10328848" y="5015793"/>
            <a:ext cx="1640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Average silhouette</a:t>
            </a:r>
          </a:p>
          <a:p>
            <a:r>
              <a:rPr lang="en-CA" dirty="0"/>
              <a:t>analysis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6309F1F-7795-43CC-A0FB-67E30D0C1CCC}"/>
              </a:ext>
            </a:extLst>
          </p:cNvPr>
          <p:cNvSpPr txBox="1"/>
          <p:nvPr/>
        </p:nvSpPr>
        <p:spPr>
          <a:xfrm>
            <a:off x="489097" y="2006568"/>
            <a:ext cx="10568763" cy="503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 defTabSz="9144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94B6D2"/>
              </a:buClr>
              <a:buFont typeface="Wingdings 2" pitchFamily="18" charset="2"/>
              <a:buChar char=""/>
            </a:pPr>
            <a:r>
              <a:rPr lang="en-CA" sz="2000" b="1" dirty="0">
                <a:solidFill>
                  <a:srgbClr val="000000"/>
                </a:solidFill>
              </a:rPr>
              <a:t>Method: K-means clustering</a:t>
            </a:r>
          </a:p>
          <a:p>
            <a:pPr marL="640080" lvl="1" indent="-182880" defTabSz="914400">
              <a:lnSpc>
                <a:spcPct val="150000"/>
              </a:lnSpc>
              <a:spcBef>
                <a:spcPts val="250"/>
              </a:spcBef>
              <a:spcAft>
                <a:spcPts val="1200"/>
              </a:spcAft>
              <a:buClr>
                <a:srgbClr val="94B6D2"/>
              </a:buClr>
              <a:buFont typeface="Wingdings 2" pitchFamily="18" charset="2"/>
              <a:buChar char=""/>
            </a:pPr>
            <a:r>
              <a:rPr lang="en-CA" sz="2000" dirty="0">
                <a:solidFill>
                  <a:srgbClr val="000000"/>
                </a:solidFill>
              </a:rPr>
              <a:t>Partitioning into K groups</a:t>
            </a:r>
          </a:p>
          <a:p>
            <a:pPr marL="640080" lvl="1" indent="-182880" defTabSz="914400">
              <a:lnSpc>
                <a:spcPct val="150000"/>
              </a:lnSpc>
              <a:spcBef>
                <a:spcPts val="250"/>
              </a:spcBef>
              <a:spcAft>
                <a:spcPts val="1200"/>
              </a:spcAft>
              <a:buClr>
                <a:srgbClr val="94B6D2"/>
              </a:buClr>
              <a:buFont typeface="Wingdings 2" pitchFamily="18" charset="2"/>
              <a:buChar char=""/>
            </a:pPr>
            <a:r>
              <a:rPr lang="en-CA" sz="2000" dirty="0">
                <a:solidFill>
                  <a:srgbClr val="000000"/>
                </a:solidFill>
              </a:rPr>
              <a:t>While minimizing within-cluster variance</a:t>
            </a:r>
          </a:p>
          <a:p>
            <a:pPr marL="182880" lvl="0" indent="-182880" defTabSz="9144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94B6D2"/>
              </a:buClr>
              <a:buFont typeface="Wingdings 2" pitchFamily="18" charset="2"/>
              <a:buChar char=""/>
            </a:pPr>
            <a:r>
              <a:rPr lang="en-CA" sz="2000" b="1" dirty="0">
                <a:solidFill>
                  <a:srgbClr val="000000"/>
                </a:solidFill>
              </a:rPr>
              <a:t>Choosing K</a:t>
            </a:r>
          </a:p>
          <a:p>
            <a:pPr marL="685800" lvl="1" indent="-182880" defTabSz="914400">
              <a:lnSpc>
                <a:spcPct val="150000"/>
              </a:lnSpc>
              <a:spcBef>
                <a:spcPts val="250"/>
              </a:spcBef>
              <a:spcAft>
                <a:spcPts val="1200"/>
              </a:spcAft>
              <a:buClr>
                <a:srgbClr val="94B6D2"/>
              </a:buClr>
              <a:buFont typeface="Wingdings 2" pitchFamily="18" charset="2"/>
              <a:buChar char=""/>
            </a:pPr>
            <a:r>
              <a:rPr lang="en-CA" dirty="0"/>
              <a:t>Elbow method</a:t>
            </a:r>
          </a:p>
          <a:p>
            <a:pPr marL="685800" lvl="1" indent="-182880" defTabSz="914400">
              <a:lnSpc>
                <a:spcPct val="150000"/>
              </a:lnSpc>
              <a:spcBef>
                <a:spcPts val="250"/>
              </a:spcBef>
              <a:spcAft>
                <a:spcPts val="1200"/>
              </a:spcAft>
              <a:buClr>
                <a:srgbClr val="94B6D2"/>
              </a:buClr>
              <a:buFont typeface="Wingdings 2" pitchFamily="18" charset="2"/>
              <a:buChar char=""/>
            </a:pPr>
            <a:r>
              <a:rPr lang="en-CA" dirty="0"/>
              <a:t>Average silhouette analysis</a:t>
            </a:r>
          </a:p>
          <a:p>
            <a:pPr marL="685800" lvl="1" indent="-182880" defTabSz="914400">
              <a:lnSpc>
                <a:spcPct val="150000"/>
              </a:lnSpc>
              <a:spcBef>
                <a:spcPts val="250"/>
              </a:spcBef>
              <a:spcAft>
                <a:spcPts val="1200"/>
              </a:spcAft>
              <a:buClr>
                <a:srgbClr val="94B6D2"/>
              </a:buClr>
              <a:buFont typeface="Wingdings 2" pitchFamily="18" charset="2"/>
              <a:buChar char=""/>
            </a:pPr>
            <a:r>
              <a:rPr lang="en-CA" dirty="0"/>
              <a:t>Optimal </a:t>
            </a:r>
            <a:r>
              <a:rPr lang="en-CA" b="1" dirty="0"/>
              <a:t>K =3</a:t>
            </a:r>
            <a:endParaRPr lang="en-CA" b="1" dirty="0">
              <a:solidFill>
                <a:srgbClr val="000000"/>
              </a:solidFill>
            </a:endParaRPr>
          </a:p>
          <a:p>
            <a:pPr marL="182880" lvl="0" indent="-182880" defTabSz="914400">
              <a:spcBef>
                <a:spcPts val="1200"/>
              </a:spcBef>
              <a:spcAft>
                <a:spcPts val="1200"/>
              </a:spcAft>
              <a:buClr>
                <a:srgbClr val="94B6D2"/>
              </a:buClr>
              <a:buFont typeface="Wingdings 2" pitchFamily="18" charset="2"/>
              <a:buChar char=""/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5D3180E-77DF-4594-8BA7-5B293559B592}"/>
              </a:ext>
            </a:extLst>
          </p:cNvPr>
          <p:cNvSpPr/>
          <p:nvPr/>
        </p:nvSpPr>
        <p:spPr>
          <a:xfrm>
            <a:off x="6921500" y="2413000"/>
            <a:ext cx="609600" cy="145617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11790E8F-3DE3-4A14-8763-5A9BCE4F247F}"/>
              </a:ext>
            </a:extLst>
          </p:cNvPr>
          <p:cNvCxnSpPr>
            <a:cxnSpLocks/>
          </p:cNvCxnSpPr>
          <p:nvPr/>
        </p:nvCxnSpPr>
        <p:spPr>
          <a:xfrm>
            <a:off x="7569200" y="4343400"/>
            <a:ext cx="0" cy="199336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5305C84-B59F-49FB-B32D-7C2BBE75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7417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389A76E6-C99D-4080-BDDE-DEAE608CA697}"/>
              </a:ext>
            </a:extLst>
          </p:cNvPr>
          <p:cNvSpPr/>
          <p:nvPr/>
        </p:nvSpPr>
        <p:spPr>
          <a:xfrm>
            <a:off x="-1" y="1658679"/>
            <a:ext cx="12191999" cy="4775132"/>
          </a:xfrm>
          <a:prstGeom prst="rect">
            <a:avLst/>
          </a:prstGeom>
        </p:spPr>
        <p:style>
          <a:lnRef idx="2">
            <a:schemeClr val="bg1">
              <a:lumMod val="95000"/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lumMod val="75000"/>
              <a:lumOff val="25000"/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82880" lvl="0" indent="-182880" defTabSz="914400">
              <a:spcBef>
                <a:spcPts val="1200"/>
              </a:spcBef>
              <a:spcAft>
                <a:spcPts val="1200"/>
              </a:spcAft>
              <a:buClr>
                <a:srgbClr val="94B6D2"/>
              </a:buClr>
              <a:buFont typeface="Wingdings 2" pitchFamily="18" charset="2"/>
              <a:buChar char=""/>
            </a:pPr>
            <a:endParaRPr lang="en-CA" sz="2000" dirty="0">
              <a:solidFill>
                <a:srgbClr val="000000"/>
              </a:solidFill>
            </a:endParaRPr>
          </a:p>
          <a:p>
            <a:endParaRPr lang="en-CA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48719F1-7D86-4B09-9707-7411E4A99499}"/>
              </a:ext>
            </a:extLst>
          </p:cNvPr>
          <p:cNvSpPr/>
          <p:nvPr/>
        </p:nvSpPr>
        <p:spPr>
          <a:xfrm>
            <a:off x="0" y="244549"/>
            <a:ext cx="12192000" cy="882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B23F493A-D107-4784-9E74-141A61327828}"/>
              </a:ext>
            </a:extLst>
          </p:cNvPr>
          <p:cNvSpPr txBox="1">
            <a:spLocks/>
          </p:cNvSpPr>
          <p:nvPr/>
        </p:nvSpPr>
        <p:spPr>
          <a:xfrm>
            <a:off x="240084" y="107682"/>
            <a:ext cx="6781908" cy="1156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-60" normalizeH="0" baseline="0" noProof="0" dirty="0">
                <a:ln>
                  <a:noFill/>
                </a:ln>
                <a:solidFill>
                  <a:srgbClr val="5189B7"/>
                </a:solidFill>
                <a:effectLst/>
                <a:uLnTx/>
                <a:uFillTx/>
                <a:latin typeface="Century Gothic"/>
                <a:ea typeface="华文中宋"/>
                <a:cs typeface="+mj-cs"/>
              </a:rPr>
              <a:t>4 Type Identification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53269ED-A201-4A0B-8DA7-337095FAE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11" y="1716403"/>
            <a:ext cx="5900863" cy="4659683"/>
          </a:xfrm>
          <a:prstGeom prst="rect">
            <a:avLst/>
          </a:prstGeom>
          <a:ln>
            <a:solidFill>
              <a:srgbClr val="94B6D2"/>
            </a:solidFill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9011276-2B47-4782-8CCC-FD613A0587E7}"/>
              </a:ext>
            </a:extLst>
          </p:cNvPr>
          <p:cNvSpPr txBox="1"/>
          <p:nvPr/>
        </p:nvSpPr>
        <p:spPr>
          <a:xfrm>
            <a:off x="6255698" y="2126380"/>
            <a:ext cx="5606694" cy="3871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CA" sz="2000" b="1" dirty="0">
                <a:solidFill>
                  <a:srgbClr val="000000"/>
                </a:solidFill>
              </a:rPr>
              <a:t>Results: K-means clustering</a:t>
            </a:r>
            <a:endParaRPr lang="en-CA" sz="2000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rgbClr val="FF0000"/>
                </a:solidFill>
              </a:rPr>
              <a:t>T1</a:t>
            </a:r>
            <a:r>
              <a:rPr lang="en-CA" dirty="0">
                <a:solidFill>
                  <a:srgbClr val="FF0000"/>
                </a:solidFill>
              </a:rPr>
              <a:t> (trip type1</a:t>
            </a:r>
            <a:r>
              <a:rPr lang="en-CA" b="1" i="1" dirty="0">
                <a:solidFill>
                  <a:srgbClr val="FF0000"/>
                </a:solidFill>
              </a:rPr>
              <a:t>): Long distance trips </a:t>
            </a:r>
            <a:r>
              <a:rPr lang="en-CA" dirty="0">
                <a:solidFill>
                  <a:srgbClr val="FF0000"/>
                </a:solidFill>
              </a:rPr>
              <a:t>(with medium-high speed, no concentrated origin time)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accent5">
                    <a:lumMod val="75000"/>
                  </a:schemeClr>
                </a:solidFill>
              </a:rPr>
              <a:t>T2</a:t>
            </a:r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CA" b="1" i="1" dirty="0">
                <a:solidFill>
                  <a:schemeClr val="accent5">
                    <a:lumMod val="75000"/>
                  </a:schemeClr>
                </a:solidFill>
              </a:rPr>
              <a:t>Evening short trips</a:t>
            </a:r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 (low distance and speed)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rgbClr val="0070C0"/>
                </a:solidFill>
              </a:rPr>
              <a:t>T3</a:t>
            </a:r>
            <a:r>
              <a:rPr lang="en-CA" dirty="0">
                <a:solidFill>
                  <a:srgbClr val="0070C0"/>
                </a:solidFill>
              </a:rPr>
              <a:t>:</a:t>
            </a:r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b="1" i="1" dirty="0">
                <a:solidFill>
                  <a:srgbClr val="0070C0"/>
                </a:solidFill>
              </a:rPr>
              <a:t>Morning short trips </a:t>
            </a:r>
            <a:r>
              <a:rPr lang="en-US" altLang="zh-CN" dirty="0">
                <a:solidFill>
                  <a:srgbClr val="0070C0"/>
                </a:solidFill>
              </a:rPr>
              <a:t>(low distance and speed)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185BE75-E826-4123-A1BE-96E8A8851C44}"/>
              </a:ext>
            </a:extLst>
          </p:cNvPr>
          <p:cNvSpPr/>
          <p:nvPr/>
        </p:nvSpPr>
        <p:spPr>
          <a:xfrm>
            <a:off x="5882498" y="424189"/>
            <a:ext cx="4698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(1) Trip Clustering Analysis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6437095-9114-4838-89AE-9BC3B38E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6828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148719F1-7D86-4B09-9707-7411E4A99499}"/>
              </a:ext>
            </a:extLst>
          </p:cNvPr>
          <p:cNvSpPr/>
          <p:nvPr/>
        </p:nvSpPr>
        <p:spPr>
          <a:xfrm>
            <a:off x="0" y="244549"/>
            <a:ext cx="12192000" cy="882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B23F493A-D107-4784-9E74-141A61327828}"/>
              </a:ext>
            </a:extLst>
          </p:cNvPr>
          <p:cNvSpPr txBox="1">
            <a:spLocks/>
          </p:cNvSpPr>
          <p:nvPr/>
        </p:nvSpPr>
        <p:spPr>
          <a:xfrm>
            <a:off x="240084" y="107682"/>
            <a:ext cx="6781908" cy="1156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-60" normalizeH="0" baseline="0" noProof="0" dirty="0">
                <a:ln>
                  <a:noFill/>
                </a:ln>
                <a:solidFill>
                  <a:srgbClr val="5189B7"/>
                </a:solidFill>
                <a:effectLst/>
                <a:uLnTx/>
                <a:uFillTx/>
                <a:latin typeface="Century Gothic"/>
                <a:ea typeface="华文中宋"/>
                <a:cs typeface="+mj-cs"/>
              </a:rPr>
              <a:t>4 Type Identification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3388E6F-D5B4-4994-9834-2EDC255269C5}"/>
              </a:ext>
            </a:extLst>
          </p:cNvPr>
          <p:cNvSpPr/>
          <p:nvPr/>
        </p:nvSpPr>
        <p:spPr>
          <a:xfrm>
            <a:off x="5882498" y="424189"/>
            <a:ext cx="6186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Methodology-Two Steps Clustering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A26241D-1DD0-4A31-9956-7CEDEB7607D0}"/>
              </a:ext>
            </a:extLst>
          </p:cNvPr>
          <p:cNvGrpSpPr/>
          <p:nvPr/>
        </p:nvGrpSpPr>
        <p:grpSpPr>
          <a:xfrm>
            <a:off x="1746140" y="1907409"/>
            <a:ext cx="8699720" cy="4022725"/>
            <a:chOff x="1767613" y="2470150"/>
            <a:chExt cx="8699720" cy="4022725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07B7152C-4119-4537-9B46-F22E572FE08A}"/>
                </a:ext>
              </a:extLst>
            </p:cNvPr>
            <p:cNvGrpSpPr/>
            <p:nvPr/>
          </p:nvGrpSpPr>
          <p:grpSpPr>
            <a:xfrm>
              <a:off x="1767613" y="2470150"/>
              <a:ext cx="8699720" cy="4022725"/>
              <a:chOff x="2054942" y="2143422"/>
              <a:chExt cx="8699720" cy="4022725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638F75FB-6AFF-46A4-97B8-9FC88BA615CC}"/>
                  </a:ext>
                </a:extLst>
              </p:cNvPr>
              <p:cNvGrpSpPr/>
              <p:nvPr/>
            </p:nvGrpSpPr>
            <p:grpSpPr>
              <a:xfrm>
                <a:off x="2054942" y="2143422"/>
                <a:ext cx="4154853" cy="4022725"/>
                <a:chOff x="889" y="0"/>
                <a:chExt cx="3470674" cy="4022725"/>
              </a:xfrm>
            </p:grpSpPr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9B46EF8D-1FBC-45C3-BADE-2E97E3E2BFAB}"/>
                    </a:ext>
                  </a:extLst>
                </p:cNvPr>
                <p:cNvSpPr/>
                <p:nvPr/>
              </p:nvSpPr>
              <p:spPr>
                <a:xfrm>
                  <a:off x="889" y="0"/>
                  <a:ext cx="3470674" cy="4022725"/>
                </a:xfrm>
                <a:prstGeom prst="rect">
                  <a:avLst/>
                </a:prstGeom>
              </p:spPr>
              <p:style>
                <a:lnRef idx="2">
                  <a:schemeClr val="bg1">
                    <a:lumMod val="95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bg1">
                    <a:lumMod val="95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bg1">
                    <a:lumMod val="95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lumMod val="75000"/>
                    <a:lumOff val="25000"/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65B5ADD-A664-4742-B9C5-DAE9A4E1638C}"/>
                    </a:ext>
                  </a:extLst>
                </p:cNvPr>
                <p:cNvSpPr txBox="1"/>
                <p:nvPr/>
              </p:nvSpPr>
              <p:spPr>
                <a:xfrm>
                  <a:off x="889" y="1528635"/>
                  <a:ext cx="3470674" cy="241363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lumMod val="75000"/>
                    <a:lumOff val="25000"/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70587" tIns="330200" rIns="270587" bIns="330200" numCol="1" spcCol="1270" anchor="t" anchorCtr="0">
                  <a:noAutofit/>
                </a:bodyPr>
                <a:lstStyle/>
                <a:p>
                  <a:pPr lvl="0" algn="ctr">
                    <a:spcAft>
                      <a:spcPts val="1200"/>
                    </a:spcAft>
                  </a:pPr>
                  <a:r>
                    <a:rPr lang="en-US" sz="2600" b="1" dirty="0">
                      <a:solidFill>
                        <a:schemeClr val="tx1"/>
                      </a:solidFill>
                    </a:rPr>
                    <a:t>Identify Trip Types</a:t>
                  </a:r>
                </a:p>
                <a:p>
                  <a:pPr lvl="0" algn="ctr">
                    <a:spcAft>
                      <a:spcPts val="1200"/>
                    </a:spcAft>
                  </a:pPr>
                  <a:r>
                    <a:rPr lang="en-US" i="1" dirty="0">
                      <a:solidFill>
                        <a:schemeClr val="tx1"/>
                      </a:solidFill>
                    </a:rPr>
                    <a:t>(based on trip features)</a:t>
                  </a:r>
                </a:p>
                <a:p>
                  <a:pPr lvl="0" algn="ctr">
                    <a:spcAft>
                      <a:spcPts val="1200"/>
                    </a:spcAft>
                  </a:pPr>
                  <a:r>
                    <a:rPr lang="en-US" sz="2000" dirty="0">
                      <a:solidFill>
                        <a:schemeClr val="tx1"/>
                      </a:solidFill>
                    </a:rPr>
                    <a:t>Each trip is labeled with a specific type</a:t>
                  </a:r>
                  <a:endParaRPr lang="en-CA" sz="2000" dirty="0"/>
                </a:p>
                <a:p>
                  <a:pPr marL="0" lvl="0" indent="0" algn="ctr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84F06474-ECA1-4779-9C1B-FABF15AAF976}"/>
                  </a:ext>
                </a:extLst>
              </p:cNvPr>
              <p:cNvGrpSpPr/>
              <p:nvPr/>
            </p:nvGrpSpPr>
            <p:grpSpPr>
              <a:xfrm>
                <a:off x="3349941" y="2545693"/>
                <a:ext cx="1206817" cy="1206817"/>
                <a:chOff x="1132818" y="402272"/>
                <a:chExt cx="1206817" cy="1206817"/>
              </a:xfrm>
            </p:grpSpPr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1A0B73BA-F83B-4B67-9F42-92BA1FEDD321}"/>
                    </a:ext>
                  </a:extLst>
                </p:cNvPr>
                <p:cNvSpPr/>
                <p:nvPr/>
              </p:nvSpPr>
              <p:spPr>
                <a:xfrm>
                  <a:off x="1132818" y="402272"/>
                  <a:ext cx="1206817" cy="120681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4" name="椭圆 6">
                  <a:extLst>
                    <a:ext uri="{FF2B5EF4-FFF2-40B4-BE49-F238E27FC236}">
                      <a16:creationId xmlns:a16="http://schemas.microsoft.com/office/drawing/2014/main" id="{083761ED-D7F0-4055-A9EA-93B2EFB00282}"/>
                    </a:ext>
                  </a:extLst>
                </p:cNvPr>
                <p:cNvSpPr txBox="1"/>
                <p:nvPr/>
              </p:nvSpPr>
              <p:spPr>
                <a:xfrm>
                  <a:off x="1309552" y="579006"/>
                  <a:ext cx="853349" cy="8533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4088" tIns="12700" rIns="94088" bIns="12700" numCol="1" spcCol="1270" anchor="ctr" anchorCtr="0">
                  <a:noAutofit/>
                </a:bodyPr>
                <a:lstStyle/>
                <a:p>
                  <a:pPr marL="0" lvl="0" indent="0" algn="ctr" defTabSz="2133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4800" kern="12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C5E9FED1-2A5D-426D-B2FC-1B7D47CB7068}"/>
                  </a:ext>
                </a:extLst>
              </p:cNvPr>
              <p:cNvGrpSpPr/>
              <p:nvPr/>
            </p:nvGrpSpPr>
            <p:grpSpPr>
              <a:xfrm>
                <a:off x="6556864" y="2143422"/>
                <a:ext cx="4197798" cy="4022725"/>
                <a:chOff x="3818632" y="0"/>
                <a:chExt cx="3506548" cy="4022725"/>
              </a:xfrm>
            </p:grpSpPr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B94C2B5F-7FB4-4E34-A54A-3D4D1422EEE5}"/>
                    </a:ext>
                  </a:extLst>
                </p:cNvPr>
                <p:cNvSpPr/>
                <p:nvPr/>
              </p:nvSpPr>
              <p:spPr>
                <a:xfrm>
                  <a:off x="3818632" y="0"/>
                  <a:ext cx="3470674" cy="4022725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bg1">
                    <a:lumMod val="95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bg1">
                    <a:lumMod val="95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bg1">
                    <a:lumMod val="95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lumMod val="75000"/>
                    <a:lumOff val="25000"/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DF0401F0-186A-4683-ABE7-8D8A73720919}"/>
                    </a:ext>
                  </a:extLst>
                </p:cNvPr>
                <p:cNvSpPr txBox="1"/>
                <p:nvPr/>
              </p:nvSpPr>
              <p:spPr>
                <a:xfrm>
                  <a:off x="3854506" y="1521591"/>
                  <a:ext cx="3470674" cy="241363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lumMod val="75000"/>
                    <a:lumOff val="25000"/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70587" tIns="330200" rIns="270587" bIns="330200" numCol="1" spcCol="1270" anchor="t" anchorCtr="0">
                  <a:noAutofit/>
                </a:bodyPr>
                <a:lstStyle/>
                <a:p>
                  <a:pPr lvl="0" algn="ctr">
                    <a:spcAft>
                      <a:spcPts val="1200"/>
                    </a:spcAft>
                  </a:pPr>
                  <a:r>
                    <a:rPr lang="en-US" sz="2400" b="1" dirty="0">
                      <a:solidFill>
                        <a:schemeClr val="tx1"/>
                      </a:solidFill>
                    </a:rPr>
                    <a:t>Identify Vehicle Types</a:t>
                  </a:r>
                </a:p>
                <a:p>
                  <a:pPr lvl="0" algn="ctr">
                    <a:spcAft>
                      <a:spcPts val="1200"/>
                    </a:spcAft>
                  </a:pPr>
                  <a:r>
                    <a:rPr lang="en-US" i="1" dirty="0">
                      <a:solidFill>
                        <a:schemeClr val="tx1"/>
                      </a:solidFill>
                    </a:rPr>
                    <a:t>(based on its trip profiles)</a:t>
                  </a:r>
                </a:p>
                <a:p>
                  <a:pPr lvl="0" algn="ctr">
                    <a:spcAft>
                      <a:spcPts val="1200"/>
                    </a:spcAft>
                  </a:pPr>
                  <a:r>
                    <a:rPr lang="en-US" sz="2000" dirty="0">
                      <a:solidFill>
                        <a:schemeClr val="tx1"/>
                      </a:solidFill>
                    </a:rPr>
                    <a:t>For each trip type, how many trips does a vehicle make in one day?</a:t>
                  </a:r>
                  <a:endParaRPr lang="en-US" sz="2000" dirty="0"/>
                </a:p>
                <a:p>
                  <a:pPr lvl="0" algn="ctr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E6D69155-A2BD-46A6-80E4-09CDF675126F}"/>
                  </a:ext>
                </a:extLst>
              </p:cNvPr>
              <p:cNvGrpSpPr/>
              <p:nvPr/>
            </p:nvGrpSpPr>
            <p:grpSpPr>
              <a:xfrm>
                <a:off x="8115466" y="2545694"/>
                <a:ext cx="1206817" cy="1206817"/>
                <a:chOff x="4950560" y="402272"/>
                <a:chExt cx="1206817" cy="1206817"/>
              </a:xfrm>
            </p:grpSpPr>
            <p:sp>
              <p:nvSpPr>
                <p:cNvPr id="19" name="椭圆 18">
                  <a:extLst>
                    <a:ext uri="{FF2B5EF4-FFF2-40B4-BE49-F238E27FC236}">
                      <a16:creationId xmlns:a16="http://schemas.microsoft.com/office/drawing/2014/main" id="{8B50ECE3-38BF-4712-9FC6-CD5243F06194}"/>
                    </a:ext>
                  </a:extLst>
                </p:cNvPr>
                <p:cNvSpPr/>
                <p:nvPr/>
              </p:nvSpPr>
              <p:spPr>
                <a:xfrm>
                  <a:off x="4950560" y="402272"/>
                  <a:ext cx="1206817" cy="120681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0" name="椭圆 10">
                  <a:extLst>
                    <a:ext uri="{FF2B5EF4-FFF2-40B4-BE49-F238E27FC236}">
                      <a16:creationId xmlns:a16="http://schemas.microsoft.com/office/drawing/2014/main" id="{A8B258D3-F5F4-4459-BC4F-C2839CC890D7}"/>
                    </a:ext>
                  </a:extLst>
                </p:cNvPr>
                <p:cNvSpPr txBox="1"/>
                <p:nvPr/>
              </p:nvSpPr>
              <p:spPr>
                <a:xfrm>
                  <a:off x="5127294" y="579006"/>
                  <a:ext cx="853349" cy="85334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4088" tIns="12700" rIns="94088" bIns="12700" numCol="1" spcCol="1270" anchor="ctr" anchorCtr="0">
                  <a:noAutofit/>
                </a:bodyPr>
                <a:lstStyle/>
                <a:p>
                  <a:pPr marL="0" lvl="0" indent="0" algn="ctr" defTabSz="2133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4800" kern="12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</p:grpSp>
        </p:grpSp>
        <p:sp>
          <p:nvSpPr>
            <p:cNvPr id="9" name="箭头: 右 8">
              <a:extLst>
                <a:ext uri="{FF2B5EF4-FFF2-40B4-BE49-F238E27FC236}">
                  <a16:creationId xmlns:a16="http://schemas.microsoft.com/office/drawing/2014/main" id="{ADB827B7-0F6E-4A3F-922F-1F1B252A872B}"/>
                </a:ext>
              </a:extLst>
            </p:cNvPr>
            <p:cNvSpPr/>
            <p:nvPr/>
          </p:nvSpPr>
          <p:spPr>
            <a:xfrm>
              <a:off x="5475767" y="4079238"/>
              <a:ext cx="1181655" cy="58845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5845BDF-667F-4B77-A700-B68C7631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674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0EA7DD3-2790-453E-94EC-21E7B830A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CA" dirty="0"/>
              <a:t>1 Introduction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E24F3D-EE9B-409E-97A8-C04EE0F20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10254916" cy="355445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2400" b="1" dirty="0">
                <a:solidFill>
                  <a:srgbClr val="000000"/>
                </a:solidFill>
              </a:rPr>
              <a:t>Background</a:t>
            </a:r>
          </a:p>
          <a:p>
            <a:pPr marL="0" indent="0">
              <a:buNone/>
            </a:pPr>
            <a:endParaRPr lang="en-CA" sz="2400" dirty="0">
              <a:solidFill>
                <a:srgbClr val="00000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CA" sz="2400" dirty="0">
                <a:solidFill>
                  <a:srgbClr val="000000"/>
                </a:solidFill>
              </a:rPr>
              <a:t>Mobility entities are more connected 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FCD</a:t>
            </a:r>
            <a:r>
              <a:rPr lang="en-CA" sz="2400" dirty="0">
                <a:solidFill>
                  <a:srgbClr val="000000"/>
                </a:solidFill>
              </a:rPr>
              <a:t> → detailed traces of the vehicle movement</a:t>
            </a:r>
          </a:p>
          <a:p>
            <a:pPr lvl="1">
              <a:spcAft>
                <a:spcPts val="1200"/>
              </a:spcAft>
            </a:pPr>
            <a:r>
              <a:rPr lang="en-CA" sz="2400" dirty="0">
                <a:solidFill>
                  <a:srgbClr val="000000"/>
                </a:solidFill>
              </a:rPr>
              <a:t>By mining→  understand vehicle mobility</a:t>
            </a: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22C508-C4C4-4132-845D-CC4E7394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1751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148719F1-7D86-4B09-9707-7411E4A99499}"/>
              </a:ext>
            </a:extLst>
          </p:cNvPr>
          <p:cNvSpPr/>
          <p:nvPr/>
        </p:nvSpPr>
        <p:spPr>
          <a:xfrm>
            <a:off x="0" y="244549"/>
            <a:ext cx="12192000" cy="882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B23F493A-D107-4784-9E74-141A61327828}"/>
              </a:ext>
            </a:extLst>
          </p:cNvPr>
          <p:cNvSpPr txBox="1">
            <a:spLocks/>
          </p:cNvSpPr>
          <p:nvPr/>
        </p:nvSpPr>
        <p:spPr>
          <a:xfrm>
            <a:off x="240084" y="107682"/>
            <a:ext cx="6781908" cy="1156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-60" normalizeH="0" baseline="0" noProof="0" dirty="0">
                <a:ln>
                  <a:noFill/>
                </a:ln>
                <a:solidFill>
                  <a:srgbClr val="5189B7"/>
                </a:solidFill>
                <a:effectLst/>
                <a:uLnTx/>
                <a:uFillTx/>
                <a:latin typeface="Century Gothic"/>
                <a:ea typeface="华文中宋"/>
                <a:cs typeface="+mj-cs"/>
              </a:rPr>
              <a:t>4 Type Identification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3388E6F-D5B4-4994-9834-2EDC255269C5}"/>
              </a:ext>
            </a:extLst>
          </p:cNvPr>
          <p:cNvSpPr/>
          <p:nvPr/>
        </p:nvSpPr>
        <p:spPr>
          <a:xfrm>
            <a:off x="5882498" y="424189"/>
            <a:ext cx="4995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(2) Vehicle Type Clustering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B46EF8D-1FBC-45C3-BADE-2E97E3E2BFAB}"/>
              </a:ext>
            </a:extLst>
          </p:cNvPr>
          <p:cNvSpPr/>
          <p:nvPr/>
        </p:nvSpPr>
        <p:spPr>
          <a:xfrm>
            <a:off x="-1" y="1658679"/>
            <a:ext cx="12191999" cy="4775132"/>
          </a:xfrm>
          <a:prstGeom prst="rect">
            <a:avLst/>
          </a:prstGeom>
        </p:spPr>
        <p:style>
          <a:lnRef idx="2">
            <a:schemeClr val="bg1">
              <a:lumMod val="95000"/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lumMod val="75000"/>
              <a:lumOff val="25000"/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82880" lvl="0" indent="-182880" defTabSz="914400">
              <a:spcBef>
                <a:spcPts val="1200"/>
              </a:spcBef>
              <a:spcAft>
                <a:spcPts val="1200"/>
              </a:spcAft>
              <a:buClr>
                <a:srgbClr val="94B6D2"/>
              </a:buClr>
              <a:buFont typeface="Wingdings 2" pitchFamily="18" charset="2"/>
              <a:buChar char=""/>
            </a:pPr>
            <a:endParaRPr lang="en-CA" sz="2000" dirty="0">
              <a:solidFill>
                <a:srgbClr val="000000"/>
              </a:solidFill>
            </a:endParaRPr>
          </a:p>
          <a:p>
            <a:endParaRPr lang="en-CA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6309F1F-7795-43CC-A0FB-67E30D0C1CCC}"/>
              </a:ext>
            </a:extLst>
          </p:cNvPr>
          <p:cNvSpPr txBox="1"/>
          <p:nvPr/>
        </p:nvSpPr>
        <p:spPr>
          <a:xfrm>
            <a:off x="489097" y="2131828"/>
            <a:ext cx="5191891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 defTabSz="9144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94B6D2"/>
              </a:buClr>
              <a:buFont typeface="Wingdings 2" pitchFamily="18" charset="2"/>
              <a:buChar char=""/>
            </a:pPr>
            <a:r>
              <a:rPr lang="en-CA" sz="2000" b="1" dirty="0">
                <a:solidFill>
                  <a:srgbClr val="000000"/>
                </a:solidFill>
              </a:rPr>
              <a:t>Generate </a:t>
            </a:r>
            <a:r>
              <a:rPr lang="en-CA" sz="2000" b="1" dirty="0">
                <a:solidFill>
                  <a:srgbClr val="0070C0"/>
                </a:solidFill>
              </a:rPr>
              <a:t>vehicle trip profiles</a:t>
            </a:r>
          </a:p>
          <a:p>
            <a:pPr marL="685800" lvl="1" indent="-182880" defTabSz="914400">
              <a:lnSpc>
                <a:spcPct val="150000"/>
              </a:lnSpc>
              <a:spcBef>
                <a:spcPts val="250"/>
              </a:spcBef>
              <a:spcAft>
                <a:spcPts val="600"/>
              </a:spcAft>
              <a:buClr>
                <a:srgbClr val="94B6D2"/>
              </a:buClr>
              <a:buFont typeface="Wingdings 2" pitchFamily="18" charset="2"/>
              <a:buChar char=""/>
            </a:pPr>
            <a:r>
              <a:rPr lang="en-CA" b="1" dirty="0"/>
              <a:t>Count the trip number </a:t>
            </a:r>
            <a:r>
              <a:rPr lang="en-CA" dirty="0"/>
              <a:t>in each type</a:t>
            </a:r>
          </a:p>
          <a:p>
            <a:pPr marL="685800" lvl="1" indent="-182880" defTabSz="914400">
              <a:lnSpc>
                <a:spcPct val="150000"/>
              </a:lnSpc>
              <a:spcBef>
                <a:spcPts val="250"/>
              </a:spcBef>
              <a:spcAft>
                <a:spcPts val="600"/>
              </a:spcAft>
              <a:buClr>
                <a:srgbClr val="94B6D2"/>
              </a:buClr>
              <a:buFont typeface="Wingdings 2" pitchFamily="18" charset="2"/>
              <a:buChar char=""/>
            </a:pPr>
            <a:r>
              <a:rPr lang="en-CA" dirty="0"/>
              <a:t>T1, T2, T3 represents the identified trip types</a:t>
            </a:r>
          </a:p>
          <a:p>
            <a:pPr marL="228600" indent="-182880" defTabSz="914400">
              <a:lnSpc>
                <a:spcPct val="150000"/>
              </a:lnSpc>
              <a:spcBef>
                <a:spcPts val="250"/>
              </a:spcBef>
              <a:spcAft>
                <a:spcPts val="600"/>
              </a:spcAft>
              <a:buClr>
                <a:srgbClr val="94B6D2"/>
              </a:buClr>
              <a:buFont typeface="Wingdings 2" pitchFamily="18" charset="2"/>
              <a:buChar char=""/>
            </a:pPr>
            <a:r>
              <a:rPr lang="en-CA" sz="2000" b="1" dirty="0">
                <a:solidFill>
                  <a:srgbClr val="000000"/>
                </a:solidFill>
              </a:rPr>
              <a:t>K-means: Choosing K</a:t>
            </a:r>
          </a:p>
          <a:p>
            <a:pPr marL="685800" lvl="1" indent="-182880" defTabSz="914400">
              <a:lnSpc>
                <a:spcPct val="150000"/>
              </a:lnSpc>
              <a:spcBef>
                <a:spcPts val="250"/>
              </a:spcBef>
              <a:spcAft>
                <a:spcPts val="600"/>
              </a:spcAft>
              <a:buClr>
                <a:srgbClr val="94B6D2"/>
              </a:buClr>
              <a:buFont typeface="Wingdings 2" pitchFamily="18" charset="2"/>
              <a:buChar char=""/>
            </a:pPr>
            <a:r>
              <a:rPr lang="en-CA" sz="2000" dirty="0">
                <a:solidFill>
                  <a:srgbClr val="000000"/>
                </a:solidFill>
              </a:rPr>
              <a:t>by Elbow and </a:t>
            </a:r>
            <a:r>
              <a:rPr lang="en-US" altLang="zh-CN" sz="2000" dirty="0">
                <a:solidFill>
                  <a:srgbClr val="000000"/>
                </a:solidFill>
              </a:rPr>
              <a:t>Average Silhouette</a:t>
            </a:r>
            <a:endParaRPr lang="en-CA" sz="2000" dirty="0">
              <a:solidFill>
                <a:srgbClr val="000000"/>
              </a:solidFill>
            </a:endParaRPr>
          </a:p>
          <a:p>
            <a:pPr marL="685800" lvl="1" indent="-182880" defTabSz="914400">
              <a:lnSpc>
                <a:spcPct val="150000"/>
              </a:lnSpc>
              <a:spcBef>
                <a:spcPts val="250"/>
              </a:spcBef>
              <a:spcAft>
                <a:spcPts val="600"/>
              </a:spcAft>
              <a:buClr>
                <a:srgbClr val="94B6D2"/>
              </a:buClr>
              <a:buFont typeface="Wingdings 2" pitchFamily="18" charset="2"/>
              <a:buChar char=""/>
            </a:pPr>
            <a:r>
              <a:rPr lang="en-CA" sz="2000" dirty="0"/>
              <a:t>Optimal </a:t>
            </a:r>
            <a:r>
              <a:rPr lang="en-CA" sz="2000" b="1" dirty="0">
                <a:solidFill>
                  <a:srgbClr val="000000"/>
                </a:solidFill>
              </a:rPr>
              <a:t>K=4</a:t>
            </a:r>
          </a:p>
          <a:p>
            <a:pPr lvl="0" defTabSz="914400">
              <a:spcBef>
                <a:spcPts val="1200"/>
              </a:spcBef>
              <a:spcAft>
                <a:spcPts val="1200"/>
              </a:spcAft>
              <a:buClr>
                <a:srgbClr val="94B6D2"/>
              </a:buClr>
            </a:pPr>
            <a:endParaRPr lang="en-CA" dirty="0">
              <a:solidFill>
                <a:srgbClr val="000000"/>
              </a:solidFill>
            </a:endParaRP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94F7AC9D-044B-44EC-B170-C70DF4F76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599868"/>
              </p:ext>
            </p:extLst>
          </p:nvPr>
        </p:nvGraphicFramePr>
        <p:xfrm>
          <a:off x="5543550" y="2488513"/>
          <a:ext cx="650022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056">
                  <a:extLst>
                    <a:ext uri="{9D8B030D-6E8A-4147-A177-3AD203B41FA5}">
                      <a16:colId xmlns:a16="http://schemas.microsoft.com/office/drawing/2014/main" val="2836288700"/>
                    </a:ext>
                  </a:extLst>
                </a:gridCol>
                <a:gridCol w="1625056">
                  <a:extLst>
                    <a:ext uri="{9D8B030D-6E8A-4147-A177-3AD203B41FA5}">
                      <a16:colId xmlns:a16="http://schemas.microsoft.com/office/drawing/2014/main" val="4086024801"/>
                    </a:ext>
                  </a:extLst>
                </a:gridCol>
                <a:gridCol w="1625056">
                  <a:extLst>
                    <a:ext uri="{9D8B030D-6E8A-4147-A177-3AD203B41FA5}">
                      <a16:colId xmlns:a16="http://schemas.microsoft.com/office/drawing/2014/main" val="911603671"/>
                    </a:ext>
                  </a:extLst>
                </a:gridCol>
                <a:gridCol w="1625056">
                  <a:extLst>
                    <a:ext uri="{9D8B030D-6E8A-4147-A177-3AD203B41FA5}">
                      <a16:colId xmlns:a16="http://schemas.microsoft.com/office/drawing/2014/main" val="1040204776"/>
                    </a:ext>
                  </a:extLst>
                </a:gridCol>
              </a:tblGrid>
              <a:tr h="46045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Trip T1</a:t>
                      </a:r>
                    </a:p>
                    <a:p>
                      <a:r>
                        <a:rPr lang="en-CA" sz="1400" dirty="0"/>
                        <a:t>(Long </a:t>
                      </a:r>
                      <a:r>
                        <a:rPr lang="en-CA" sz="1400" dirty="0" err="1"/>
                        <a:t>dist</a:t>
                      </a:r>
                      <a:r>
                        <a:rPr lang="en-CA" sz="1400" dirty="0"/>
                        <a:t> trip)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Trip T2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(Morning </a:t>
                      </a:r>
                      <a:r>
                        <a:rPr lang="en-CA" sz="1400" dirty="0" err="1"/>
                        <a:t>st</a:t>
                      </a:r>
                      <a:r>
                        <a:rPr lang="en-CA" sz="1400" dirty="0"/>
                        <a:t> trip)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Trip T3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(Evening </a:t>
                      </a:r>
                      <a:r>
                        <a:rPr lang="en-CA" sz="1400" dirty="0" err="1"/>
                        <a:t>st</a:t>
                      </a:r>
                      <a:r>
                        <a:rPr lang="en-CA" sz="1400" dirty="0"/>
                        <a:t> trip)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9887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r>
                        <a:rPr lang="en-CA" dirty="0"/>
                        <a:t>Vehicle ID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627671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630778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Vehicle ID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298648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C80F73D-5C50-4908-BB2A-9A7BB914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20</a:t>
            </a:fld>
            <a:endParaRPr lang="en-CA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C19AA27-4731-4551-A791-6E47A10E39D6}"/>
              </a:ext>
            </a:extLst>
          </p:cNvPr>
          <p:cNvSpPr/>
          <p:nvPr/>
        </p:nvSpPr>
        <p:spPr>
          <a:xfrm>
            <a:off x="7200900" y="2488513"/>
            <a:ext cx="1600200" cy="1676400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661F61C-9988-4818-9948-D71A8F050378}"/>
              </a:ext>
            </a:extLst>
          </p:cNvPr>
          <p:cNvSpPr/>
          <p:nvPr/>
        </p:nvSpPr>
        <p:spPr>
          <a:xfrm>
            <a:off x="8820149" y="2488513"/>
            <a:ext cx="1600200" cy="1676400"/>
          </a:xfrm>
          <a:prstGeom prst="rect">
            <a:avLst/>
          </a:prstGeom>
          <a:solidFill>
            <a:srgbClr val="448E46">
              <a:alpha val="20000"/>
            </a:srgbClr>
          </a:solidFill>
          <a:ln w="38100">
            <a:solidFill>
              <a:srgbClr val="448E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2D1110B-924A-4808-B003-8EF3C4C6B23B}"/>
              </a:ext>
            </a:extLst>
          </p:cNvPr>
          <p:cNvSpPr/>
          <p:nvPr/>
        </p:nvSpPr>
        <p:spPr>
          <a:xfrm>
            <a:off x="10454639" y="2488513"/>
            <a:ext cx="1600200" cy="1676400"/>
          </a:xfrm>
          <a:prstGeom prst="rect">
            <a:avLst/>
          </a:prstGeom>
          <a:solidFill>
            <a:srgbClr val="00B0F0">
              <a:alpha val="12157"/>
            </a:srgb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4662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148719F1-7D86-4B09-9707-7411E4A99499}"/>
              </a:ext>
            </a:extLst>
          </p:cNvPr>
          <p:cNvSpPr/>
          <p:nvPr/>
        </p:nvSpPr>
        <p:spPr>
          <a:xfrm>
            <a:off x="0" y="244549"/>
            <a:ext cx="12192000" cy="882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B23F493A-D107-4784-9E74-141A61327828}"/>
              </a:ext>
            </a:extLst>
          </p:cNvPr>
          <p:cNvSpPr txBox="1">
            <a:spLocks/>
          </p:cNvSpPr>
          <p:nvPr/>
        </p:nvSpPr>
        <p:spPr>
          <a:xfrm>
            <a:off x="240084" y="107682"/>
            <a:ext cx="6781908" cy="1156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-60" normalizeH="0" baseline="0" noProof="0" dirty="0">
                <a:ln>
                  <a:noFill/>
                </a:ln>
                <a:solidFill>
                  <a:srgbClr val="5189B7"/>
                </a:solidFill>
                <a:effectLst/>
                <a:uLnTx/>
                <a:uFillTx/>
                <a:latin typeface="Century Gothic"/>
                <a:ea typeface="华文中宋"/>
                <a:cs typeface="+mj-cs"/>
              </a:rPr>
              <a:t>4 Type Identification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3388E6F-D5B4-4994-9834-2EDC255269C5}"/>
              </a:ext>
            </a:extLst>
          </p:cNvPr>
          <p:cNvSpPr/>
          <p:nvPr/>
        </p:nvSpPr>
        <p:spPr>
          <a:xfrm>
            <a:off x="5882498" y="424189"/>
            <a:ext cx="4995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(2) Vehicle Type Clustering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B46EF8D-1FBC-45C3-BADE-2E97E3E2BFAB}"/>
              </a:ext>
            </a:extLst>
          </p:cNvPr>
          <p:cNvSpPr/>
          <p:nvPr/>
        </p:nvSpPr>
        <p:spPr>
          <a:xfrm>
            <a:off x="-1" y="1271238"/>
            <a:ext cx="12191999" cy="5479080"/>
          </a:xfrm>
          <a:prstGeom prst="rect">
            <a:avLst/>
          </a:prstGeom>
        </p:spPr>
        <p:style>
          <a:lnRef idx="2">
            <a:schemeClr val="bg1">
              <a:lumMod val="95000"/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lumMod val="75000"/>
              <a:lumOff val="25000"/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82880" lvl="0" indent="-182880" defTabSz="914400">
              <a:spcBef>
                <a:spcPts val="1200"/>
              </a:spcBef>
              <a:spcAft>
                <a:spcPts val="1200"/>
              </a:spcAft>
              <a:buClr>
                <a:srgbClr val="94B6D2"/>
              </a:buClr>
              <a:buFont typeface="Wingdings 2" pitchFamily="18" charset="2"/>
              <a:buChar char=""/>
            </a:pPr>
            <a:endParaRPr lang="en-CA" sz="2000" dirty="0">
              <a:solidFill>
                <a:srgbClr val="000000"/>
              </a:solidFill>
            </a:endParaRPr>
          </a:p>
          <a:p>
            <a:endParaRPr lang="en-CA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6309F1F-7795-43CC-A0FB-67E30D0C1CCC}"/>
              </a:ext>
            </a:extLst>
          </p:cNvPr>
          <p:cNvSpPr txBox="1"/>
          <p:nvPr/>
        </p:nvSpPr>
        <p:spPr>
          <a:xfrm>
            <a:off x="200755" y="1025673"/>
            <a:ext cx="10662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 defTabSz="9144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94B6D2"/>
              </a:buClr>
              <a:buFont typeface="Wingdings 2" pitchFamily="18" charset="2"/>
              <a:buChar char=""/>
            </a:pPr>
            <a:r>
              <a:rPr lang="en-CA" sz="2000" b="1" dirty="0">
                <a:solidFill>
                  <a:srgbClr val="000000"/>
                </a:solidFill>
              </a:rPr>
              <a:t>Results: </a:t>
            </a:r>
            <a:r>
              <a:rPr lang="en-CA" sz="2000" dirty="0">
                <a:solidFill>
                  <a:srgbClr val="000000"/>
                </a:solidFill>
              </a:rPr>
              <a:t>partitioned into 4 clusters.  (comparing trip profiles by box plots)</a:t>
            </a:r>
          </a:p>
          <a:p>
            <a:pPr marL="182880" lvl="0" indent="-182880" defTabSz="9144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94B6D2"/>
              </a:buClr>
              <a:buFont typeface="Wingdings 2" pitchFamily="18" charset="2"/>
              <a:buChar char=""/>
            </a:pPr>
            <a:endParaRPr lang="en-CA" sz="2000" b="1" dirty="0">
              <a:solidFill>
                <a:srgbClr val="000000"/>
              </a:solidFill>
            </a:endParaRPr>
          </a:p>
          <a:p>
            <a:pPr lvl="0" defTabSz="914400">
              <a:spcBef>
                <a:spcPts val="1200"/>
              </a:spcBef>
              <a:spcAft>
                <a:spcPts val="1200"/>
              </a:spcAft>
              <a:buClr>
                <a:srgbClr val="94B6D2"/>
              </a:buClr>
            </a:pPr>
            <a:endParaRPr lang="en-CA" dirty="0">
              <a:solidFill>
                <a:srgbClr val="000000"/>
              </a:solidFill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C2B52B31-C8D2-49A8-AC66-3BA7C991C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705510"/>
              </p:ext>
            </p:extLst>
          </p:nvPr>
        </p:nvGraphicFramePr>
        <p:xfrm>
          <a:off x="114303" y="4467555"/>
          <a:ext cx="11990011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644">
                  <a:extLst>
                    <a:ext uri="{9D8B030D-6E8A-4147-A177-3AD203B41FA5}">
                      <a16:colId xmlns:a16="http://schemas.microsoft.com/office/drawing/2014/main" val="1858127269"/>
                    </a:ext>
                  </a:extLst>
                </a:gridCol>
                <a:gridCol w="1896080">
                  <a:extLst>
                    <a:ext uri="{9D8B030D-6E8A-4147-A177-3AD203B41FA5}">
                      <a16:colId xmlns:a16="http://schemas.microsoft.com/office/drawing/2014/main" val="1482763118"/>
                    </a:ext>
                  </a:extLst>
                </a:gridCol>
                <a:gridCol w="1930092">
                  <a:extLst>
                    <a:ext uri="{9D8B030D-6E8A-4147-A177-3AD203B41FA5}">
                      <a16:colId xmlns:a16="http://schemas.microsoft.com/office/drawing/2014/main" val="3471576364"/>
                    </a:ext>
                  </a:extLst>
                </a:gridCol>
                <a:gridCol w="1976001">
                  <a:extLst>
                    <a:ext uri="{9D8B030D-6E8A-4147-A177-3AD203B41FA5}">
                      <a16:colId xmlns:a16="http://schemas.microsoft.com/office/drawing/2014/main" val="618762199"/>
                    </a:ext>
                  </a:extLst>
                </a:gridCol>
                <a:gridCol w="1205169">
                  <a:extLst>
                    <a:ext uri="{9D8B030D-6E8A-4147-A177-3AD203B41FA5}">
                      <a16:colId xmlns:a16="http://schemas.microsoft.com/office/drawing/2014/main" val="2561840415"/>
                    </a:ext>
                  </a:extLst>
                </a:gridCol>
                <a:gridCol w="1565910">
                  <a:extLst>
                    <a:ext uri="{9D8B030D-6E8A-4147-A177-3AD203B41FA5}">
                      <a16:colId xmlns:a16="http://schemas.microsoft.com/office/drawing/2014/main" val="1775235771"/>
                    </a:ext>
                  </a:extLst>
                </a:gridCol>
                <a:gridCol w="2503115">
                  <a:extLst>
                    <a:ext uri="{9D8B030D-6E8A-4147-A177-3AD203B41FA5}">
                      <a16:colId xmlns:a16="http://schemas.microsoft.com/office/drawing/2014/main" val="2628348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Vehicle</a:t>
                      </a:r>
                    </a:p>
                    <a:p>
                      <a:pPr algn="ctr"/>
                      <a:r>
                        <a:rPr lang="en-CA" sz="1400" dirty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T1 (long distance trip)</a:t>
                      </a:r>
                    </a:p>
                    <a:p>
                      <a:pPr algn="ctr"/>
                      <a:r>
                        <a:rPr lang="en-CA" sz="1400" dirty="0"/>
                        <a:t>(</a:t>
                      </a:r>
                      <a:r>
                        <a:rPr lang="en-US" altLang="zh-CN" sz="1400" dirty="0"/>
                        <a:t>frequency)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T2 (evening short trip)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(</a:t>
                      </a:r>
                      <a:r>
                        <a:rPr lang="en-US" altLang="zh-CN" sz="1400" dirty="0"/>
                        <a:t>frequency)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T3 (morning short trip)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(</a:t>
                      </a:r>
                      <a:r>
                        <a:rPr lang="en-US" altLang="zh-CN" sz="1400" dirty="0"/>
                        <a:t>frequency)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Vehicle 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Distance Travelled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Inference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968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Rare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32.8%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Morning Activity Based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38501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Rare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Rare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31.1%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 Distance Traveling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76989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Rare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Frequent Activity Based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522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Rare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Evening Activity Based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22798822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A87EA30B-8CEE-4ABA-90EA-D068A0BBABDA}"/>
              </a:ext>
            </a:extLst>
          </p:cNvPr>
          <p:cNvSpPr txBox="1"/>
          <p:nvPr/>
        </p:nvSpPr>
        <p:spPr>
          <a:xfrm rot="10800000">
            <a:off x="-45819" y="2187437"/>
            <a:ext cx="430887" cy="1414823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CA" sz="1600" b="1" dirty="0"/>
              <a:t># trips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D15B2CEC-5A2F-4E63-B92A-F57C27BE05B8}"/>
              </a:ext>
            </a:extLst>
          </p:cNvPr>
          <p:cNvCxnSpPr>
            <a:cxnSpLocks/>
          </p:cNvCxnSpPr>
          <p:nvPr/>
        </p:nvCxnSpPr>
        <p:spPr>
          <a:xfrm flipV="1">
            <a:off x="409861" y="1560530"/>
            <a:ext cx="0" cy="27721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F87E2ED-78D6-4053-AB33-F3EED64E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21</a:t>
            </a:fld>
            <a:endParaRPr lang="en-CA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97C6668-FA7C-4D3A-86D7-887CEE35896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0378" y="1643303"/>
            <a:ext cx="2880000" cy="262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63FEE8-39AD-4CB0-8A8A-61DEE1A1451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405492" y="1644601"/>
            <a:ext cx="2880000" cy="262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A53E9CA-9337-4E1A-AB5F-9A0AA6ADDEBC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329176" y="1644601"/>
            <a:ext cx="2880000" cy="262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F27394E-3053-4081-96D3-BBFEEC02744E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9252861" y="1644601"/>
            <a:ext cx="2880000" cy="262800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AE433C16-FC4A-4988-ABC4-4FCAD19A8641}"/>
              </a:ext>
            </a:extLst>
          </p:cNvPr>
          <p:cNvSpPr/>
          <p:nvPr/>
        </p:nvSpPr>
        <p:spPr>
          <a:xfrm>
            <a:off x="94433" y="5563023"/>
            <a:ext cx="12038427" cy="39583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66A3067-51DE-4B5D-ABBA-18F377E7B591}"/>
              </a:ext>
            </a:extLst>
          </p:cNvPr>
          <p:cNvSpPr/>
          <p:nvPr/>
        </p:nvSpPr>
        <p:spPr>
          <a:xfrm>
            <a:off x="3405491" y="1644601"/>
            <a:ext cx="2864547" cy="262670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9779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148719F1-7D86-4B09-9707-7411E4A99499}"/>
              </a:ext>
            </a:extLst>
          </p:cNvPr>
          <p:cNvSpPr/>
          <p:nvPr/>
        </p:nvSpPr>
        <p:spPr>
          <a:xfrm>
            <a:off x="0" y="244549"/>
            <a:ext cx="12192000" cy="882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B23F493A-D107-4784-9E74-141A61327828}"/>
              </a:ext>
            </a:extLst>
          </p:cNvPr>
          <p:cNvSpPr txBox="1">
            <a:spLocks/>
          </p:cNvSpPr>
          <p:nvPr/>
        </p:nvSpPr>
        <p:spPr>
          <a:xfrm>
            <a:off x="240084" y="107682"/>
            <a:ext cx="6781908" cy="1156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-60" normalizeH="0" baseline="0" noProof="0" dirty="0">
                <a:ln>
                  <a:noFill/>
                </a:ln>
                <a:solidFill>
                  <a:srgbClr val="5189B7"/>
                </a:solidFill>
                <a:effectLst/>
                <a:uLnTx/>
                <a:uFillTx/>
                <a:latin typeface="Century Gothic"/>
                <a:ea typeface="华文中宋"/>
                <a:cs typeface="+mj-cs"/>
              </a:rPr>
              <a:t>4 Type Identification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3388E6F-D5B4-4994-9834-2EDC255269C5}"/>
              </a:ext>
            </a:extLst>
          </p:cNvPr>
          <p:cNvSpPr/>
          <p:nvPr/>
        </p:nvSpPr>
        <p:spPr>
          <a:xfrm>
            <a:off x="5882498" y="424189"/>
            <a:ext cx="4995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(2) Vehicle Type Clustering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B46EF8D-1FBC-45C3-BADE-2E97E3E2BFAB}"/>
              </a:ext>
            </a:extLst>
          </p:cNvPr>
          <p:cNvSpPr/>
          <p:nvPr/>
        </p:nvSpPr>
        <p:spPr>
          <a:xfrm>
            <a:off x="-1" y="1271238"/>
            <a:ext cx="12191999" cy="5479080"/>
          </a:xfrm>
          <a:prstGeom prst="rect">
            <a:avLst/>
          </a:prstGeom>
        </p:spPr>
        <p:style>
          <a:lnRef idx="2">
            <a:schemeClr val="bg1">
              <a:lumMod val="95000"/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lumMod val="75000"/>
              <a:lumOff val="25000"/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82880" lvl="0" indent="-182880" defTabSz="914400">
              <a:spcBef>
                <a:spcPts val="1200"/>
              </a:spcBef>
              <a:spcAft>
                <a:spcPts val="1200"/>
              </a:spcAft>
              <a:buClr>
                <a:srgbClr val="94B6D2"/>
              </a:buClr>
              <a:buFont typeface="Wingdings 2" pitchFamily="18" charset="2"/>
              <a:buChar char=""/>
            </a:pPr>
            <a:endParaRPr lang="en-CA" sz="2000" dirty="0">
              <a:solidFill>
                <a:srgbClr val="000000"/>
              </a:solidFill>
            </a:endParaRPr>
          </a:p>
          <a:p>
            <a:endParaRPr lang="en-CA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6309F1F-7795-43CC-A0FB-67E30D0C1CCC}"/>
              </a:ext>
            </a:extLst>
          </p:cNvPr>
          <p:cNvSpPr txBox="1"/>
          <p:nvPr/>
        </p:nvSpPr>
        <p:spPr>
          <a:xfrm>
            <a:off x="21343" y="1224815"/>
            <a:ext cx="106621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 defTabSz="914400">
              <a:spcBef>
                <a:spcPts val="1200"/>
              </a:spcBef>
              <a:spcAft>
                <a:spcPts val="600"/>
              </a:spcAft>
              <a:buClr>
                <a:srgbClr val="94B6D2"/>
              </a:buClr>
              <a:buFont typeface="Wingdings 2" pitchFamily="18" charset="2"/>
              <a:buChar char=""/>
            </a:pPr>
            <a:r>
              <a:rPr lang="en-CA" sz="2000" b="1" dirty="0">
                <a:solidFill>
                  <a:srgbClr val="000000"/>
                </a:solidFill>
              </a:rPr>
              <a:t>Vehicle type: </a:t>
            </a:r>
          </a:p>
          <a:p>
            <a:pPr lvl="0" defTabSz="914400">
              <a:spcBef>
                <a:spcPts val="1200"/>
              </a:spcBef>
              <a:spcAft>
                <a:spcPts val="600"/>
              </a:spcAft>
              <a:buClr>
                <a:srgbClr val="94B6D2"/>
              </a:buClr>
            </a:pPr>
            <a:r>
              <a:rPr lang="en-CA" dirty="0">
                <a:solidFill>
                  <a:srgbClr val="000000"/>
                </a:solidFill>
              </a:rPr>
              <a:t>qualitive characterization</a:t>
            </a:r>
          </a:p>
          <a:p>
            <a:pPr lvl="0" defTabSz="914400">
              <a:spcBef>
                <a:spcPts val="1200"/>
              </a:spcBef>
              <a:spcAft>
                <a:spcPts val="1200"/>
              </a:spcAft>
              <a:buClr>
                <a:srgbClr val="94B6D2"/>
              </a:buClr>
            </a:pPr>
            <a:endParaRPr lang="en-CA" dirty="0">
              <a:solidFill>
                <a:srgbClr val="000000"/>
              </a:solidFill>
            </a:endParaRP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4EB26476-243F-462F-9D7E-7FC83CF9A3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549215"/>
              </p:ext>
            </p:extLst>
          </p:nvPr>
        </p:nvGraphicFramePr>
        <p:xfrm>
          <a:off x="729736" y="1288992"/>
          <a:ext cx="10305523" cy="547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F87E2ED-78D6-4053-AB33-F3EED64E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2018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altLang="zh-CN"/>
              <a:t>Contents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D22892D-E558-0C46-8241-FFF9F8E3E5BC}" type="slidenum">
              <a:rPr lang="fr-FR" altLang="fr-FR"/>
              <a:pPr>
                <a:spcAft>
                  <a:spcPts val="600"/>
                </a:spcAft>
                <a:defRPr/>
              </a:pPr>
              <a:t>23</a:t>
            </a:fld>
            <a:endParaRPr lang="fr-FR" altLang="fr-FR"/>
          </a:p>
        </p:txBody>
      </p:sp>
      <p:graphicFrame>
        <p:nvGraphicFramePr>
          <p:cNvPr id="17" name="Espace réservé du contenu 2">
            <a:extLst>
              <a:ext uri="{FF2B5EF4-FFF2-40B4-BE49-F238E27FC236}">
                <a16:creationId xmlns:a16="http://schemas.microsoft.com/office/drawing/2014/main" id="{2DB52EA1-04F9-4B20-A73A-8C15616874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226722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333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DA2902A-FA5D-45A8-81EE-4342D330F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19273A-84F0-4EF0-9ABB-6725351DB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28428" y="272368"/>
            <a:ext cx="1741251" cy="1143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2B538A-2A50-48E0-89A4-F2D2EEB12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7030" y="-5522982"/>
            <a:ext cx="384048" cy="1143001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28A872E9-3004-489C-A771-E6E25E6E00AF}"/>
              </a:ext>
            </a:extLst>
          </p:cNvPr>
          <p:cNvSpPr txBox="1">
            <a:spLocks/>
          </p:cNvSpPr>
          <p:nvPr/>
        </p:nvSpPr>
        <p:spPr>
          <a:xfrm>
            <a:off x="643467" y="902208"/>
            <a:ext cx="10905066" cy="3785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94B6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en-CA" b="1" dirty="0">
                <a:solidFill>
                  <a:prstClr val="black"/>
                </a:solidFill>
                <a:latin typeface="Century Gothic"/>
                <a:ea typeface="华文中宋"/>
              </a:rPr>
              <a:t>Objective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94B6D2"/>
              </a:buClr>
            </a:pPr>
            <a:r>
              <a:rPr lang="en-CA" dirty="0">
                <a:solidFill>
                  <a:prstClr val="black"/>
                </a:solidFill>
              </a:rPr>
              <a:t>Applicable use case: </a:t>
            </a:r>
            <a:r>
              <a:rPr lang="en-CA" dirty="0">
                <a:solidFill>
                  <a:schemeClr val="tx1"/>
                </a:solidFill>
              </a:rPr>
              <a:t>find out </a:t>
            </a:r>
            <a:r>
              <a:rPr lang="en-CA" b="1" dirty="0">
                <a:solidFill>
                  <a:schemeClr val="tx1"/>
                </a:solidFill>
              </a:rPr>
              <a:t>over-presented outcomes of certain types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94B6D2"/>
              </a:buClr>
            </a:pPr>
            <a:r>
              <a:rPr kumimoji="0" lang="en-CA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In specific, examine </a:t>
            </a:r>
            <a:r>
              <a:rPr lang="en-CA" b="1" dirty="0">
                <a:solidFill>
                  <a:prstClr val="black"/>
                </a:solidFill>
              </a:rPr>
              <a:t>usage association to different classes of roadways 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94B6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Why</a:t>
            </a:r>
            <a:r>
              <a:rPr lang="en-CA" b="1" dirty="0">
                <a:solidFill>
                  <a:prstClr val="black"/>
                </a:solidFill>
                <a:latin typeface="Century Gothic"/>
                <a:ea typeface="华文中宋"/>
              </a:rPr>
              <a:t>?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94B6D2"/>
              </a:buClr>
            </a:pPr>
            <a:r>
              <a:rPr lang="en-CA" dirty="0">
                <a:solidFill>
                  <a:prstClr val="black"/>
                </a:solidFill>
              </a:rPr>
              <a:t>Different hierarchies(classes) of roadways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94B6D2"/>
              </a:buClr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ea typeface="华文中宋"/>
              </a:rPr>
              <a:t>Customer-ship of each layer (joint use, splits of vehicles)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94B6D2"/>
              </a:buClr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Methodology transferable to other post-behavior performance (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ea typeface="华文中宋"/>
              </a:rPr>
              <a:t>violation,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accidents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  <a:ea typeface="华文中宋"/>
              </a:rPr>
              <a:t>)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1E68977-2C5F-4409-95D8-1934B6EC41AC}"/>
              </a:ext>
            </a:extLst>
          </p:cNvPr>
          <p:cNvSpPr/>
          <p:nvPr/>
        </p:nvSpPr>
        <p:spPr>
          <a:xfrm>
            <a:off x="535798" y="6006592"/>
            <a:ext cx="2056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Objectives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BC0D2D2-F188-4051-8203-DE83DC07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13625-BB11-4933-8551-D23C4F1C44EB}" type="slidenum">
              <a:rPr kumimoji="0" lang="en-CA" sz="1200" b="1" i="0" u="none" strike="noStrike" kern="1200" cap="none" spc="0" normalizeH="0" baseline="0" noProof="0" smtClean="0">
                <a:ln>
                  <a:noFill/>
                </a:ln>
                <a:solidFill>
                  <a:srgbClr val="94B6D2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1" i="0" u="none" strike="noStrike" kern="1200" cap="none" spc="0" normalizeH="0" baseline="0" noProof="0">
              <a:ln>
                <a:noFill/>
              </a:ln>
              <a:solidFill>
                <a:srgbClr val="94B6D2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2ED86E33-3150-40EC-88C0-260569D8E9E9}"/>
              </a:ext>
            </a:extLst>
          </p:cNvPr>
          <p:cNvSpPr txBox="1">
            <a:spLocks/>
          </p:cNvSpPr>
          <p:nvPr/>
        </p:nvSpPr>
        <p:spPr>
          <a:xfrm>
            <a:off x="535798" y="5140075"/>
            <a:ext cx="10905066" cy="938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 dirty="0">
                <a:ln>
                  <a:noFill/>
                </a:ln>
                <a:solidFill>
                  <a:srgbClr val="5189B7"/>
                </a:solidFill>
                <a:effectLst/>
                <a:uLnTx/>
                <a:uFillTx/>
                <a:latin typeface="Century Gothic"/>
                <a:ea typeface="华文中宋"/>
                <a:cs typeface="+mj-cs"/>
              </a:rPr>
              <a:t>5 Roadway Usage Assessment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3C796A70-87F8-43D3-9120-FB217EC5A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331" y="1601561"/>
            <a:ext cx="5905500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68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DA2902A-FA5D-45A8-81EE-4342D330F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19273A-84F0-4EF0-9ABB-6725351DB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28428" y="272368"/>
            <a:ext cx="1741251" cy="1143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D7365762-340D-4483-A565-DEB111663ACE}"/>
              </a:ext>
            </a:extLst>
          </p:cNvPr>
          <p:cNvSpPr txBox="1">
            <a:spLocks/>
          </p:cNvSpPr>
          <p:nvPr/>
        </p:nvSpPr>
        <p:spPr>
          <a:xfrm>
            <a:off x="535798" y="5140075"/>
            <a:ext cx="10905066" cy="938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 dirty="0">
                <a:ln>
                  <a:noFill/>
                </a:ln>
                <a:solidFill>
                  <a:srgbClr val="5189B7"/>
                </a:solidFill>
                <a:effectLst/>
                <a:uLnTx/>
                <a:uFillTx/>
                <a:latin typeface="Century Gothic"/>
                <a:ea typeface="华文中宋"/>
                <a:cs typeface="+mj-cs"/>
              </a:rPr>
              <a:t>5 Roadway Usage Assessment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2B538A-2A50-48E0-89A4-F2D2EEB12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7030" y="-5522982"/>
            <a:ext cx="384048" cy="1143001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28A872E9-3004-489C-A771-E6E25E6E00AF}"/>
              </a:ext>
            </a:extLst>
          </p:cNvPr>
          <p:cNvSpPr txBox="1">
            <a:spLocks/>
          </p:cNvSpPr>
          <p:nvPr/>
        </p:nvSpPr>
        <p:spPr>
          <a:xfrm>
            <a:off x="643467" y="192024"/>
            <a:ext cx="10905066" cy="3785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Aft>
                <a:spcPts val="1200"/>
              </a:spcAft>
              <a:buClr>
                <a:srgbClr val="94B6D2"/>
              </a:buClr>
            </a:pPr>
            <a:r>
              <a:rPr lang="en-CA" b="1" dirty="0">
                <a:solidFill>
                  <a:prstClr val="black"/>
                </a:solidFill>
              </a:rPr>
              <a:t>Map Matching with GIS Road Network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94B6D2"/>
              </a:buClr>
              <a:defRPr/>
            </a:pPr>
            <a:r>
              <a:rPr lang="en-CA" dirty="0">
                <a:solidFill>
                  <a:prstClr val="black"/>
                </a:solidFill>
              </a:rPr>
              <a:t>To locate each record on certain roadways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Clr>
                <a:srgbClr val="94B6D2"/>
              </a:buClr>
              <a:defRPr/>
            </a:pPr>
            <a:r>
              <a:rPr lang="en-CA" dirty="0">
                <a:solidFill>
                  <a:prstClr val="black"/>
                </a:solidFill>
              </a:rPr>
              <a:t>To join the road way information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94B6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en-CA" b="1" dirty="0">
                <a:solidFill>
                  <a:prstClr val="black"/>
                </a:solidFill>
                <a:latin typeface="Century Gothic"/>
                <a:ea typeface="华文中宋"/>
              </a:rPr>
              <a:t>Data Assembling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  <a:p>
            <a:pPr marL="685800" marR="0" lvl="1" indent="-18288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94B6D2"/>
              </a:buClr>
              <a:buSzTx/>
              <a:buFont typeface="Wingdings 2" pitchFamily="18" charset="2"/>
              <a:buChar char="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1E68977-2C5F-4409-95D8-1934B6EC41AC}"/>
              </a:ext>
            </a:extLst>
          </p:cNvPr>
          <p:cNvSpPr/>
          <p:nvPr/>
        </p:nvSpPr>
        <p:spPr>
          <a:xfrm>
            <a:off x="535798" y="6006592"/>
            <a:ext cx="3129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sz="2800" b="1" dirty="0">
                <a:solidFill>
                  <a:prstClr val="white"/>
                </a:solidFill>
              </a:rPr>
              <a:t>Data Preparation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BFD92C1-C812-430A-A1F4-03E31067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25</a:t>
            </a:fld>
            <a:endParaRPr lang="en-CA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7523DB2-96A1-409B-A15B-0C4C2D8D2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229" y="2978804"/>
            <a:ext cx="9065817" cy="1926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FB2432C-BEB0-42D8-BE0F-6594C5EB0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001" y="645520"/>
            <a:ext cx="4215340" cy="2104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4486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DA2902A-FA5D-45A8-81EE-4342D330F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19273A-84F0-4EF0-9ABB-6725351DB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28428" y="272368"/>
            <a:ext cx="1741251" cy="1143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D7365762-340D-4483-A565-DEB111663ACE}"/>
              </a:ext>
            </a:extLst>
          </p:cNvPr>
          <p:cNvSpPr txBox="1">
            <a:spLocks/>
          </p:cNvSpPr>
          <p:nvPr/>
        </p:nvSpPr>
        <p:spPr>
          <a:xfrm>
            <a:off x="535798" y="5140075"/>
            <a:ext cx="10905066" cy="938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 dirty="0">
                <a:ln>
                  <a:noFill/>
                </a:ln>
                <a:solidFill>
                  <a:srgbClr val="5189B7"/>
                </a:solidFill>
                <a:effectLst/>
                <a:uLnTx/>
                <a:uFillTx/>
                <a:latin typeface="Century Gothic"/>
                <a:ea typeface="华文中宋"/>
                <a:cs typeface="+mj-cs"/>
              </a:rPr>
              <a:t>5 Roadway Usage Assessment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2B538A-2A50-48E0-89A4-F2D2EEB12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7030" y="-5522982"/>
            <a:ext cx="384048" cy="1143001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28A872E9-3004-489C-A771-E6E25E6E00AF}"/>
              </a:ext>
            </a:extLst>
          </p:cNvPr>
          <p:cNvSpPr txBox="1">
            <a:spLocks/>
          </p:cNvSpPr>
          <p:nvPr/>
        </p:nvSpPr>
        <p:spPr>
          <a:xfrm>
            <a:off x="643467" y="192024"/>
            <a:ext cx="10905066" cy="3785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18288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94B6D2"/>
              </a:buClr>
              <a:buSzTx/>
              <a:buFont typeface="Wingdings 2" pitchFamily="18" charset="2"/>
              <a:buChar char="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1E68977-2C5F-4409-95D8-1934B6EC41AC}"/>
              </a:ext>
            </a:extLst>
          </p:cNvPr>
          <p:cNvSpPr/>
          <p:nvPr/>
        </p:nvSpPr>
        <p:spPr>
          <a:xfrm>
            <a:off x="535798" y="6006592"/>
            <a:ext cx="5913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b="1" dirty="0">
                <a:solidFill>
                  <a:prstClr val="white"/>
                </a:solidFill>
                <a:latin typeface="Century Gothic"/>
                <a:ea typeface="华文中宋"/>
              </a:rPr>
              <a:t>Marginal </a:t>
            </a:r>
            <a:r>
              <a:rPr lang="en-US" altLang="zh-CN" sz="2800" b="1" dirty="0">
                <a:solidFill>
                  <a:prstClr val="white"/>
                </a:solidFill>
                <a:latin typeface="Century Gothic"/>
                <a:ea typeface="华文中宋"/>
              </a:rPr>
              <a:t>Distribution </a:t>
            </a:r>
            <a:r>
              <a:rPr lang="en-CA" sz="2800" b="1" dirty="0">
                <a:solidFill>
                  <a:prstClr val="white"/>
                </a:solidFill>
                <a:latin typeface="Century Gothic"/>
                <a:ea typeface="华文中宋"/>
              </a:rPr>
              <a:t>Analysis (1) 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BFD92C1-C812-430A-A1F4-03E31067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13625-BB11-4933-8551-D23C4F1C44EB}" type="slidenum">
              <a:rPr kumimoji="0" lang="en-CA" sz="1200" b="1" i="0" u="none" strike="noStrike" kern="1200" cap="none" spc="0" normalizeH="0" baseline="0" noProof="0" smtClean="0">
                <a:ln>
                  <a:noFill/>
                </a:ln>
                <a:solidFill>
                  <a:srgbClr val="94B6D2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1" i="0" u="none" strike="noStrike" kern="1200" cap="none" spc="0" normalizeH="0" baseline="0" noProof="0">
              <a:ln>
                <a:noFill/>
              </a:ln>
              <a:solidFill>
                <a:srgbClr val="94B6D2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9F81615-1C51-4115-9E4E-82D7346EAA80}"/>
              </a:ext>
            </a:extLst>
          </p:cNvPr>
          <p:cNvSpPr txBox="1"/>
          <p:nvPr/>
        </p:nvSpPr>
        <p:spPr>
          <a:xfrm>
            <a:off x="368741" y="3453533"/>
            <a:ext cx="6449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by Vehicle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Different road usage preference for each vehicle type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4C0E54B-EAF1-44DC-9E5D-621FB1942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9" y="0"/>
            <a:ext cx="6868545" cy="3357794"/>
          </a:xfrm>
          <a:prstGeom prst="rect">
            <a:avLst/>
          </a:prstGeom>
          <a:ln>
            <a:solidFill>
              <a:srgbClr val="6F9DC3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96052B4-FB95-40EC-A9B6-587B9E157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144" y="1960258"/>
            <a:ext cx="5255207" cy="3072650"/>
          </a:xfrm>
          <a:prstGeom prst="rect">
            <a:avLst/>
          </a:prstGeom>
          <a:ln>
            <a:solidFill>
              <a:srgbClr val="6F9DC3"/>
            </a:solidFill>
          </a:ln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618521FD-16C5-4CB4-AA3B-2C18EBB0AC98}"/>
              </a:ext>
            </a:extLst>
          </p:cNvPr>
          <p:cNvSpPr txBox="1"/>
          <p:nvPr/>
        </p:nvSpPr>
        <p:spPr>
          <a:xfrm>
            <a:off x="7787423" y="1175138"/>
            <a:ext cx="425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by Roadway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Different user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697260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DA2902A-FA5D-45A8-81EE-4342D330F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19273A-84F0-4EF0-9ABB-6725351DB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28428" y="272368"/>
            <a:ext cx="1741251" cy="1143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2B538A-2A50-48E0-89A4-F2D2EEB12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7030" y="-5522982"/>
            <a:ext cx="384048" cy="1143001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2">
                <a:extLst>
                  <a:ext uri="{FF2B5EF4-FFF2-40B4-BE49-F238E27FC236}">
                    <a16:creationId xmlns:a16="http://schemas.microsoft.com/office/drawing/2014/main" id="{28A872E9-3004-489C-A771-E6E25E6E00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467" y="80971"/>
                <a:ext cx="10905066" cy="37856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/>
                  </a:buClr>
                  <a:buFont typeface="Wingdings 2" pitchFamily="18" charset="2"/>
                  <a:buChar char="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182880" algn="l" defTabSz="914400" rtl="0" eaLnBrk="1" latinLnBrk="0" hangingPunct="1">
                  <a:lnSpc>
                    <a:spcPct val="90000"/>
                  </a:lnSpc>
                  <a:spcBef>
                    <a:spcPts val="250"/>
                  </a:spcBef>
                  <a:spcAft>
                    <a:spcPts val="25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182880" algn="l" defTabSz="914400" rtl="0" eaLnBrk="1" latinLnBrk="0" hangingPunct="1">
                  <a:lnSpc>
                    <a:spcPct val="90000"/>
                  </a:lnSpc>
                  <a:spcBef>
                    <a:spcPts val="250"/>
                  </a:spcBef>
                  <a:spcAft>
                    <a:spcPts val="25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6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182880" algn="l" defTabSz="914400" rtl="0" eaLnBrk="1" latinLnBrk="0" hangingPunct="1">
                  <a:lnSpc>
                    <a:spcPct val="90000"/>
                  </a:lnSpc>
                  <a:spcBef>
                    <a:spcPts val="250"/>
                  </a:spcBef>
                  <a:spcAft>
                    <a:spcPts val="25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182880" algn="l" defTabSz="914400" rtl="0" eaLnBrk="1" latinLnBrk="0" hangingPunct="1">
                  <a:lnSpc>
                    <a:spcPct val="90000"/>
                  </a:lnSpc>
                  <a:spcBef>
                    <a:spcPts val="250"/>
                  </a:spcBef>
                  <a:spcAft>
                    <a:spcPts val="25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250"/>
                  </a:spcBef>
                  <a:spcAft>
                    <a:spcPts val="25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250"/>
                  </a:spcBef>
                  <a:spcAft>
                    <a:spcPts val="25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250"/>
                  </a:spcBef>
                  <a:spcAft>
                    <a:spcPts val="25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250"/>
                  </a:spcBef>
                  <a:spcAft>
                    <a:spcPts val="25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b="1" dirty="0">
                    <a:solidFill>
                      <a:srgbClr val="0070C0"/>
                    </a:solidFill>
                    <a:latin typeface="Century Gothic"/>
                    <a:ea typeface="华文中宋"/>
                  </a:rPr>
                  <a:t>CFA tests </a:t>
                </a:r>
                <a:r>
                  <a:rPr lang="en-US" b="1" dirty="0">
                    <a:solidFill>
                      <a:prstClr val="black"/>
                    </a:solidFill>
                    <a:latin typeface="Century Gothic"/>
                    <a:ea typeface="华文中宋"/>
                  </a:rPr>
                  <a:t>whether </a:t>
                </a:r>
                <a:r>
                  <a:rPr lang="en-US" b="1" dirty="0">
                    <a:solidFill>
                      <a:srgbClr val="0070C0"/>
                    </a:solidFill>
                    <a:latin typeface="Century Gothic"/>
                    <a:ea typeface="华文中宋"/>
                  </a:rPr>
                  <a:t>significant relation exists </a:t>
                </a:r>
                <a:r>
                  <a:rPr lang="en-US" b="1" dirty="0">
                    <a:solidFill>
                      <a:prstClr val="black"/>
                    </a:solidFill>
                    <a:latin typeface="Century Gothic"/>
                    <a:ea typeface="华文中宋"/>
                  </a:rPr>
                  <a:t>for a certain combination of two categories (configuration)</a:t>
                </a:r>
              </a:p>
              <a:p>
                <a:pPr lvl="1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dirty="0"/>
                  <a:t>If Observed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&gt; Expected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(under the assumption that no relation exists)</a:t>
                </a:r>
              </a:p>
              <a:p>
                <a:pPr lvl="1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CA" dirty="0"/>
                  <a:t>Non-parametric test:  significance by </a:t>
                </a:r>
                <a:r>
                  <a:rPr lang="fr-FR" dirty="0"/>
                  <a:t>binomial statistic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 </a:t>
                </a:r>
                <a:r>
                  <a:rPr lang="en-US" sz="1600" baseline="30000" dirty="0"/>
                  <a:t>(Eye et al., 1996)</a:t>
                </a:r>
              </a:p>
              <a:p>
                <a:pPr lvl="0">
                  <a:lnSpc>
                    <a:spcPct val="100000"/>
                  </a:lnSpc>
                  <a:spcAft>
                    <a:spcPts val="600"/>
                  </a:spcAft>
                  <a:buClr>
                    <a:srgbClr val="94B6D2"/>
                  </a:buClr>
                  <a:defRPr/>
                </a:pPr>
                <a:r>
                  <a:rPr lang="en-CA" b="1" dirty="0">
                    <a:solidFill>
                      <a:prstClr val="black"/>
                    </a:solidFill>
                  </a:rPr>
                  <a:t>An example</a:t>
                </a:r>
              </a:p>
              <a:p>
                <a:pPr marL="502920" marR="0" lvl="1" indent="0" algn="l" defTabSz="914400" rtl="0" eaLnBrk="1" fontAlgn="auto" latinLnBrk="0" hangingPunct="1">
                  <a:lnSpc>
                    <a:spcPct val="90000"/>
                  </a:lnSpc>
                  <a:spcBef>
                    <a:spcPts val="250"/>
                  </a:spcBef>
                  <a:spcAft>
                    <a:spcPts val="250"/>
                  </a:spcAft>
                  <a:buClr>
                    <a:srgbClr val="94B6D2"/>
                  </a:buClr>
                  <a:buSz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entury Gothic"/>
                  <a:ea typeface="华文中宋"/>
                  <a:cs typeface="+mn-cs"/>
                </a:endParaRPr>
              </a:p>
            </p:txBody>
          </p:sp>
        </mc:Choice>
        <mc:Fallback xmlns="">
          <p:sp>
            <p:nvSpPr>
              <p:cNvPr id="13" name="内容占位符 2">
                <a:extLst>
                  <a:ext uri="{FF2B5EF4-FFF2-40B4-BE49-F238E27FC236}">
                    <a16:creationId xmlns:a16="http://schemas.microsoft.com/office/drawing/2014/main" id="{28A872E9-3004-489C-A771-E6E25E6E0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7" y="80971"/>
                <a:ext cx="10905066" cy="3785689"/>
              </a:xfrm>
              <a:prstGeom prst="rect">
                <a:avLst/>
              </a:prstGeom>
              <a:blipFill>
                <a:blip r:embed="rId3"/>
                <a:stretch>
                  <a:fillRect l="-4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>
            <a:extLst>
              <a:ext uri="{FF2B5EF4-FFF2-40B4-BE49-F238E27FC236}">
                <a16:creationId xmlns:a16="http://schemas.microsoft.com/office/drawing/2014/main" id="{91E68977-2C5F-4409-95D8-1934B6EC41AC}"/>
              </a:ext>
            </a:extLst>
          </p:cNvPr>
          <p:cNvSpPr/>
          <p:nvPr/>
        </p:nvSpPr>
        <p:spPr>
          <a:xfrm>
            <a:off x="535798" y="6006592"/>
            <a:ext cx="7986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sz="2800" b="1" dirty="0">
                <a:solidFill>
                  <a:prstClr val="white"/>
                </a:solidFill>
              </a:rPr>
              <a:t>Statistical Test-Configural Frequency Analysis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D85B8E6B-B5E7-43D8-8A50-2FC547946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376712"/>
              </p:ext>
            </p:extLst>
          </p:nvPr>
        </p:nvGraphicFramePr>
        <p:xfrm>
          <a:off x="3208085" y="2448442"/>
          <a:ext cx="7002518" cy="1728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1710">
                  <a:extLst>
                    <a:ext uri="{9D8B030D-6E8A-4147-A177-3AD203B41FA5}">
                      <a16:colId xmlns:a16="http://schemas.microsoft.com/office/drawing/2014/main" val="2093787892"/>
                    </a:ext>
                  </a:extLst>
                </a:gridCol>
                <a:gridCol w="1758823">
                  <a:extLst>
                    <a:ext uri="{9D8B030D-6E8A-4147-A177-3AD203B41FA5}">
                      <a16:colId xmlns:a16="http://schemas.microsoft.com/office/drawing/2014/main" val="4185370832"/>
                    </a:ext>
                  </a:extLst>
                </a:gridCol>
                <a:gridCol w="891581">
                  <a:extLst>
                    <a:ext uri="{9D8B030D-6E8A-4147-A177-3AD203B41FA5}">
                      <a16:colId xmlns:a16="http://schemas.microsoft.com/office/drawing/2014/main" val="1876231280"/>
                    </a:ext>
                  </a:extLst>
                </a:gridCol>
                <a:gridCol w="1325202">
                  <a:extLst>
                    <a:ext uri="{9D8B030D-6E8A-4147-A177-3AD203B41FA5}">
                      <a16:colId xmlns:a16="http://schemas.microsoft.com/office/drawing/2014/main" val="2847494102"/>
                    </a:ext>
                  </a:extLst>
                </a:gridCol>
                <a:gridCol w="1325202">
                  <a:extLst>
                    <a:ext uri="{9D8B030D-6E8A-4147-A177-3AD203B41FA5}">
                      <a16:colId xmlns:a16="http://schemas.microsoft.com/office/drawing/2014/main" val="14250461"/>
                    </a:ext>
                  </a:extLst>
                </a:gridCol>
              </a:tblGrid>
              <a:tr h="2815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Vehicle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altLang="zh-CN" sz="18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Type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242" marR="53242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Roadway Classes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242" marR="53242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795307"/>
                  </a:ext>
                </a:extLst>
              </a:tr>
              <a:tr h="2986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121363"/>
                  </a:ext>
                </a:extLst>
              </a:tr>
              <a:tr h="444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1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242" marR="532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altLang="zh-CN" sz="18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 &gt; E</a:t>
                      </a:r>
                      <a:endParaRPr lang="zh-CN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242" marR="532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242" marR="532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242" marR="532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242" marR="53242" marT="0" marB="0" anchor="ctr"/>
                </a:tc>
                <a:extLst>
                  <a:ext uri="{0D108BD9-81ED-4DB2-BD59-A6C34878D82A}">
                    <a16:rowId xmlns:a16="http://schemas.microsoft.com/office/drawing/2014/main" val="1871728592"/>
                  </a:ext>
                </a:extLst>
              </a:tr>
              <a:tr h="322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242" marR="532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242" marR="532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242" marR="532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242" marR="532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242" marR="53242" marT="0" marB="0" anchor="ctr"/>
                </a:tc>
                <a:extLst>
                  <a:ext uri="{0D108BD9-81ED-4DB2-BD59-A6C34878D82A}">
                    <a16:rowId xmlns:a16="http://schemas.microsoft.com/office/drawing/2014/main" val="1451424219"/>
                  </a:ext>
                </a:extLst>
              </a:tr>
              <a:tr h="322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altLang="zh-CN" sz="20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242" marR="532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242" marR="532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242" marR="532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242" marR="532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3242" marR="53242" marT="0" marB="0" anchor="ctr"/>
                </a:tc>
                <a:extLst>
                  <a:ext uri="{0D108BD9-81ED-4DB2-BD59-A6C34878D82A}">
                    <a16:rowId xmlns:a16="http://schemas.microsoft.com/office/drawing/2014/main" val="1335552453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B80C9720-F387-4D57-A5B3-9431B49B43CB}"/>
              </a:ext>
            </a:extLst>
          </p:cNvPr>
          <p:cNvSpPr txBox="1"/>
          <p:nvPr/>
        </p:nvSpPr>
        <p:spPr>
          <a:xfrm>
            <a:off x="2628165" y="4304704"/>
            <a:ext cx="9179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entury Gothic" panose="020B0502020202020204" pitchFamily="34" charset="0"/>
                <a:ea typeface="Microsoft YaHei Light" panose="020B0502040204020203" pitchFamily="34" charset="-122"/>
              </a:rPr>
              <a:t>For </a:t>
            </a:r>
            <a:r>
              <a:rPr lang="en-US" b="1" i="1" dirty="0">
                <a:latin typeface="Century Gothic" panose="020B0502020202020204" pitchFamily="34" charset="0"/>
                <a:ea typeface="Microsoft YaHei Light" panose="020B0502040204020203" pitchFamily="34" charset="-122"/>
              </a:rPr>
              <a:t>configuration (1-1): If # observations </a:t>
            </a:r>
            <a:r>
              <a:rPr lang="en-US" i="1" dirty="0">
                <a:latin typeface="Century Gothic" panose="020B0502020202020204" pitchFamily="34" charset="0"/>
                <a:ea typeface="Microsoft YaHei Light" panose="020B0502040204020203" pitchFamily="34" charset="-122"/>
              </a:rPr>
              <a:t>statistically higher than </a:t>
            </a:r>
            <a:r>
              <a:rPr lang="en-US" b="1" i="1" dirty="0">
                <a:latin typeface="Century Gothic" panose="020B0502020202020204" pitchFamily="34" charset="0"/>
                <a:ea typeface="Microsoft YaHei Light" panose="020B0502040204020203" pitchFamily="34" charset="-122"/>
              </a:rPr>
              <a:t>expectation</a:t>
            </a:r>
          </a:p>
          <a:p>
            <a:r>
              <a:rPr lang="en-CA" i="1" dirty="0"/>
              <a:t>→ </a:t>
            </a:r>
            <a:r>
              <a:rPr lang="en-US" b="1" i="1" dirty="0">
                <a:latin typeface="Century Gothic" panose="020B0502020202020204" pitchFamily="34" charset="0"/>
                <a:ea typeface="Microsoft YaHei Light" panose="020B0502040204020203" pitchFamily="34" charset="-122"/>
              </a:rPr>
              <a:t>Vehicle type 1 </a:t>
            </a:r>
            <a:r>
              <a:rPr lang="en-US" i="1" dirty="0">
                <a:latin typeface="Century Gothic" panose="020B0502020202020204" pitchFamily="34" charset="0"/>
                <a:ea typeface="Microsoft YaHei Light" panose="020B0502040204020203" pitchFamily="34" charset="-122"/>
              </a:rPr>
              <a:t>statistically significantly </a:t>
            </a:r>
            <a:r>
              <a:rPr lang="en-US" b="1" i="1" dirty="0">
                <a:latin typeface="Century Gothic" panose="020B0502020202020204" pitchFamily="34" charset="0"/>
                <a:ea typeface="Microsoft YaHei Light" panose="020B0502040204020203" pitchFamily="34" charset="-122"/>
              </a:rPr>
              <a:t>use more of Roadway Class 1</a:t>
            </a:r>
            <a:endParaRPr lang="en-US" b="1" i="1" dirty="0"/>
          </a:p>
          <a:p>
            <a:endParaRPr lang="en-CA" dirty="0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32B58433-094B-462E-8FFE-5AF03648AC9C}"/>
              </a:ext>
            </a:extLst>
          </p:cNvPr>
          <p:cNvSpPr txBox="1">
            <a:spLocks/>
          </p:cNvSpPr>
          <p:nvPr/>
        </p:nvSpPr>
        <p:spPr>
          <a:xfrm>
            <a:off x="535798" y="5140075"/>
            <a:ext cx="10905066" cy="938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 dirty="0">
                <a:ln>
                  <a:noFill/>
                </a:ln>
                <a:solidFill>
                  <a:srgbClr val="5189B7"/>
                </a:solidFill>
                <a:effectLst/>
                <a:uLnTx/>
                <a:uFillTx/>
                <a:latin typeface="Century Gothic"/>
                <a:ea typeface="华文中宋"/>
                <a:cs typeface="+mj-cs"/>
              </a:rPr>
              <a:t>5 Roadway Usage Assessment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36ABAF5-C702-4DA6-85E0-34B16D5B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5473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DA2902A-FA5D-45A8-81EE-4342D330F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19273A-84F0-4EF0-9ABB-6725351DB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28428" y="272368"/>
            <a:ext cx="1741251" cy="1143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2B538A-2A50-48E0-89A4-F2D2EEB12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7030" y="-5522982"/>
            <a:ext cx="384048" cy="1143001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28A872E9-3004-489C-A771-E6E25E6E00AF}"/>
              </a:ext>
            </a:extLst>
          </p:cNvPr>
          <p:cNvSpPr txBox="1">
            <a:spLocks/>
          </p:cNvSpPr>
          <p:nvPr/>
        </p:nvSpPr>
        <p:spPr>
          <a:xfrm>
            <a:off x="838199" y="555604"/>
            <a:ext cx="10905066" cy="117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94B6D2"/>
              </a:buClr>
              <a:buNone/>
            </a:pPr>
            <a:r>
              <a:rPr lang="en-US" altLang="zh-CN" b="1" dirty="0">
                <a:solidFill>
                  <a:schemeClr val="tx1"/>
                </a:solidFill>
              </a:rPr>
              <a:t>Results of CFA</a:t>
            </a:r>
            <a:endParaRPr lang="en-CA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94B6D2"/>
              </a:buClr>
            </a:pPr>
            <a:r>
              <a:rPr lang="en-US" sz="1800" dirty="0"/>
              <a:t>“Higher” indicate Significant more usage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94B6D2"/>
              </a:buClr>
            </a:pPr>
            <a:r>
              <a:rPr lang="en-US" sz="1800" dirty="0"/>
              <a:t>Conclude into 3 major findings</a:t>
            </a: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Clr>
                <a:srgbClr val="94B6D2"/>
              </a:buClr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1E68977-2C5F-4409-95D8-1934B6EC41AC}"/>
              </a:ext>
            </a:extLst>
          </p:cNvPr>
          <p:cNvSpPr/>
          <p:nvPr/>
        </p:nvSpPr>
        <p:spPr>
          <a:xfrm>
            <a:off x="535798" y="6006592"/>
            <a:ext cx="3174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sz="2800" b="1" dirty="0">
                <a:solidFill>
                  <a:prstClr val="white"/>
                </a:solidFill>
              </a:rPr>
              <a:t>Results of CFA (1)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3D4CF203-0FEA-4716-8CF3-61A1AE0B8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477462"/>
              </p:ext>
            </p:extLst>
          </p:nvPr>
        </p:nvGraphicFramePr>
        <p:xfrm>
          <a:off x="838199" y="1471557"/>
          <a:ext cx="10515601" cy="2839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2143">
                  <a:extLst>
                    <a:ext uri="{9D8B030D-6E8A-4147-A177-3AD203B41FA5}">
                      <a16:colId xmlns:a16="http://schemas.microsoft.com/office/drawing/2014/main" val="385147691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8257623"/>
                    </a:ext>
                  </a:extLst>
                </a:gridCol>
                <a:gridCol w="1095726">
                  <a:extLst>
                    <a:ext uri="{9D8B030D-6E8A-4147-A177-3AD203B41FA5}">
                      <a16:colId xmlns:a16="http://schemas.microsoft.com/office/drawing/2014/main" val="3413117265"/>
                    </a:ext>
                  </a:extLst>
                </a:gridCol>
                <a:gridCol w="1425915">
                  <a:extLst>
                    <a:ext uri="{9D8B030D-6E8A-4147-A177-3AD203B41FA5}">
                      <a16:colId xmlns:a16="http://schemas.microsoft.com/office/drawing/2014/main" val="992429527"/>
                    </a:ext>
                  </a:extLst>
                </a:gridCol>
                <a:gridCol w="1081004">
                  <a:extLst>
                    <a:ext uri="{9D8B030D-6E8A-4147-A177-3AD203B41FA5}">
                      <a16:colId xmlns:a16="http://schemas.microsoft.com/office/drawing/2014/main" val="3163181405"/>
                    </a:ext>
                  </a:extLst>
                </a:gridCol>
                <a:gridCol w="1070488">
                  <a:extLst>
                    <a:ext uri="{9D8B030D-6E8A-4147-A177-3AD203B41FA5}">
                      <a16:colId xmlns:a16="http://schemas.microsoft.com/office/drawing/2014/main" val="3789729305"/>
                    </a:ext>
                  </a:extLst>
                </a:gridCol>
                <a:gridCol w="1465875">
                  <a:extLst>
                    <a:ext uri="{9D8B030D-6E8A-4147-A177-3AD203B41FA5}">
                      <a16:colId xmlns:a16="http://schemas.microsoft.com/office/drawing/2014/main" val="2900830025"/>
                    </a:ext>
                  </a:extLst>
                </a:gridCol>
              </a:tblGrid>
              <a:tr h="47319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Vehicle Type</a:t>
                      </a: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Roadway Classes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87661"/>
                  </a:ext>
                </a:extLst>
              </a:tr>
              <a:tr h="473197"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C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Motorway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Primary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Secondary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Tertiary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Trunk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Residential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23337"/>
                  </a:ext>
                </a:extLst>
              </a:tr>
              <a:tr h="473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Morning Activity Based</a:t>
                      </a:r>
                      <a:endParaRPr lang="en-CA" sz="18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400895"/>
                  </a:ext>
                </a:extLst>
              </a:tr>
              <a:tr h="473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Long Distance Traveling</a:t>
                      </a:r>
                      <a:endParaRPr lang="en-CA" sz="18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C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442087"/>
                  </a:ext>
                </a:extLst>
              </a:tr>
              <a:tr h="473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Frequent Activity Based</a:t>
                      </a:r>
                      <a:endParaRPr lang="en-CA" sz="18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637109"/>
                  </a:ext>
                </a:extLst>
              </a:tr>
              <a:tr h="473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Evening Activity Based</a:t>
                      </a:r>
                      <a:endParaRPr lang="en-CA" sz="18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CE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292942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261FAF5C-6C90-475A-8ACF-1A7D984D8C4C}"/>
              </a:ext>
            </a:extLst>
          </p:cNvPr>
          <p:cNvSpPr/>
          <p:nvPr/>
        </p:nvSpPr>
        <p:spPr>
          <a:xfrm>
            <a:off x="838199" y="4419228"/>
            <a:ext cx="5556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*</a:t>
            </a:r>
            <a:r>
              <a:rPr lang="en-US" sz="1600" i="1" dirty="0"/>
              <a:t>All findings were significant at </a:t>
            </a:r>
            <a:r>
              <a:rPr lang="en-CA" sz="1600" i="1" dirty="0"/>
              <a:t>99.9% confidence level</a:t>
            </a:r>
            <a:endParaRPr lang="en-CA" i="1" dirty="0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0267832A-ED15-4F10-A19E-18F83D1BA6A9}"/>
              </a:ext>
            </a:extLst>
          </p:cNvPr>
          <p:cNvSpPr txBox="1">
            <a:spLocks/>
          </p:cNvSpPr>
          <p:nvPr/>
        </p:nvSpPr>
        <p:spPr>
          <a:xfrm>
            <a:off x="535798" y="5140075"/>
            <a:ext cx="10905066" cy="938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 dirty="0">
                <a:ln>
                  <a:noFill/>
                </a:ln>
                <a:solidFill>
                  <a:srgbClr val="5189B7"/>
                </a:solidFill>
                <a:effectLst/>
                <a:uLnTx/>
                <a:uFillTx/>
                <a:latin typeface="Century Gothic"/>
                <a:ea typeface="华文中宋"/>
                <a:cs typeface="+mj-cs"/>
              </a:rPr>
              <a:t>5 Roadway Usage Assessment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C248603-0783-47CA-A98D-829A471B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2882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DA2902A-FA5D-45A8-81EE-4342D330F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19273A-84F0-4EF0-9ABB-6725351DB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28428" y="272368"/>
            <a:ext cx="1741251" cy="1143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2B538A-2A50-48E0-89A4-F2D2EEB12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7030" y="-5522982"/>
            <a:ext cx="384048" cy="1143001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28A872E9-3004-489C-A771-E6E25E6E00AF}"/>
              </a:ext>
            </a:extLst>
          </p:cNvPr>
          <p:cNvSpPr txBox="1">
            <a:spLocks/>
          </p:cNvSpPr>
          <p:nvPr/>
        </p:nvSpPr>
        <p:spPr>
          <a:xfrm>
            <a:off x="643467" y="486433"/>
            <a:ext cx="10905066" cy="117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94B6D2"/>
              </a:buClr>
              <a:buSzTx/>
              <a:buFont typeface="+mj-lt"/>
              <a:buAutoNum type="arabicPeriod"/>
              <a:tabLst/>
              <a:defRPr/>
            </a:pPr>
            <a:r>
              <a:rPr lang="en-CA" b="1" dirty="0">
                <a:solidFill>
                  <a:srgbClr val="FF9900"/>
                </a:solidFill>
                <a:latin typeface="Century Gothic"/>
                <a:ea typeface="华文中宋"/>
              </a:rPr>
              <a:t>Long Distance Traveling </a:t>
            </a:r>
            <a:r>
              <a:rPr lang="en-CA" dirty="0">
                <a:solidFill>
                  <a:srgbClr val="FF9900"/>
                </a:solidFill>
                <a:latin typeface="Century Gothic"/>
                <a:ea typeface="华文中宋"/>
              </a:rPr>
              <a:t>vehicles had a significantly </a:t>
            </a:r>
            <a:r>
              <a:rPr lang="en-CA" b="1" dirty="0">
                <a:solidFill>
                  <a:srgbClr val="FF9900"/>
                </a:solidFill>
                <a:latin typeface="Century Gothic"/>
                <a:ea typeface="华文中宋"/>
              </a:rPr>
              <a:t>higher usage on Motorways and Trunk</a:t>
            </a:r>
            <a:r>
              <a:rPr lang="en-CA" dirty="0">
                <a:solidFill>
                  <a:srgbClr val="FF9900"/>
                </a:solidFill>
                <a:latin typeface="Century Gothic"/>
                <a:ea typeface="华文中宋"/>
              </a:rPr>
              <a:t> , while the </a:t>
            </a:r>
            <a:r>
              <a:rPr lang="en-CA" b="1" dirty="0">
                <a:solidFill>
                  <a:srgbClr val="FF9900"/>
                </a:solidFill>
                <a:latin typeface="Century Gothic"/>
                <a:ea typeface="华文中宋"/>
              </a:rPr>
              <a:t>other 3 types </a:t>
            </a:r>
            <a:r>
              <a:rPr lang="en-CA" dirty="0">
                <a:solidFill>
                  <a:srgbClr val="FF9900"/>
                </a:solidFill>
                <a:latin typeface="Century Gothic"/>
                <a:ea typeface="华文中宋"/>
              </a:rPr>
              <a:t>used more of </a:t>
            </a:r>
            <a:r>
              <a:rPr lang="en-CA" b="1" dirty="0">
                <a:solidFill>
                  <a:srgbClr val="FF9900"/>
                </a:solidFill>
                <a:latin typeface="Century Gothic"/>
                <a:ea typeface="华文中宋"/>
              </a:rPr>
              <a:t>residential roads</a:t>
            </a:r>
            <a:r>
              <a:rPr lang="en-CA" dirty="0">
                <a:solidFill>
                  <a:srgbClr val="FF9900"/>
                </a:solidFill>
                <a:latin typeface="Century Gothic"/>
                <a:ea typeface="华文中宋"/>
              </a:rPr>
              <a:t>.</a:t>
            </a:r>
            <a:endParaRPr lang="en-US" dirty="0">
              <a:solidFill>
                <a:srgbClr val="FF9900"/>
              </a:solidFill>
              <a:latin typeface="Century Gothic"/>
              <a:ea typeface="华文中宋"/>
            </a:endParaRPr>
          </a:p>
          <a:p>
            <a:pPr marL="502920" marR="0" lvl="1" indent="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94B6D2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1E68977-2C5F-4409-95D8-1934B6EC41AC}"/>
              </a:ext>
            </a:extLst>
          </p:cNvPr>
          <p:cNvSpPr/>
          <p:nvPr/>
        </p:nvSpPr>
        <p:spPr>
          <a:xfrm>
            <a:off x="535798" y="6006592"/>
            <a:ext cx="3174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Results of CFA (1)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3D4CF203-0FEA-4716-8CF3-61A1AE0B8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038958"/>
              </p:ext>
            </p:extLst>
          </p:nvPr>
        </p:nvGraphicFramePr>
        <p:xfrm>
          <a:off x="838199" y="1471557"/>
          <a:ext cx="10515601" cy="2839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2143">
                  <a:extLst>
                    <a:ext uri="{9D8B030D-6E8A-4147-A177-3AD203B41FA5}">
                      <a16:colId xmlns:a16="http://schemas.microsoft.com/office/drawing/2014/main" val="385147691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8257623"/>
                    </a:ext>
                  </a:extLst>
                </a:gridCol>
                <a:gridCol w="1095726">
                  <a:extLst>
                    <a:ext uri="{9D8B030D-6E8A-4147-A177-3AD203B41FA5}">
                      <a16:colId xmlns:a16="http://schemas.microsoft.com/office/drawing/2014/main" val="3413117265"/>
                    </a:ext>
                  </a:extLst>
                </a:gridCol>
                <a:gridCol w="1425915">
                  <a:extLst>
                    <a:ext uri="{9D8B030D-6E8A-4147-A177-3AD203B41FA5}">
                      <a16:colId xmlns:a16="http://schemas.microsoft.com/office/drawing/2014/main" val="992429527"/>
                    </a:ext>
                  </a:extLst>
                </a:gridCol>
                <a:gridCol w="1081004">
                  <a:extLst>
                    <a:ext uri="{9D8B030D-6E8A-4147-A177-3AD203B41FA5}">
                      <a16:colId xmlns:a16="http://schemas.microsoft.com/office/drawing/2014/main" val="3163181405"/>
                    </a:ext>
                  </a:extLst>
                </a:gridCol>
                <a:gridCol w="1070488">
                  <a:extLst>
                    <a:ext uri="{9D8B030D-6E8A-4147-A177-3AD203B41FA5}">
                      <a16:colId xmlns:a16="http://schemas.microsoft.com/office/drawing/2014/main" val="3789729305"/>
                    </a:ext>
                  </a:extLst>
                </a:gridCol>
                <a:gridCol w="1465875">
                  <a:extLst>
                    <a:ext uri="{9D8B030D-6E8A-4147-A177-3AD203B41FA5}">
                      <a16:colId xmlns:a16="http://schemas.microsoft.com/office/drawing/2014/main" val="2900830025"/>
                    </a:ext>
                  </a:extLst>
                </a:gridCol>
              </a:tblGrid>
              <a:tr h="47319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Vehicle Type</a:t>
                      </a: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Roadway Classes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87661"/>
                  </a:ext>
                </a:extLst>
              </a:tr>
              <a:tr h="473197"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C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Motorway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Primary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Secondary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Tertiary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Trunk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Residential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23337"/>
                  </a:ext>
                </a:extLst>
              </a:tr>
              <a:tr h="473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Morning Activity Based</a:t>
                      </a:r>
                      <a:endParaRPr lang="en-CA" sz="18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400895"/>
                  </a:ext>
                </a:extLst>
              </a:tr>
              <a:tr h="473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Long Distance </a:t>
                      </a: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Traveling</a:t>
                      </a:r>
                      <a:endParaRPr lang="en-CA" sz="18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442087"/>
                  </a:ext>
                </a:extLst>
              </a:tr>
              <a:tr h="473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Frequent Activity Based</a:t>
                      </a:r>
                      <a:endParaRPr lang="en-CA" sz="18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637109"/>
                  </a:ext>
                </a:extLst>
              </a:tr>
              <a:tr h="473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Evening Activity Based</a:t>
                      </a:r>
                      <a:endParaRPr lang="en-CA" sz="18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292942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261FAF5C-6C90-475A-8ACF-1A7D984D8C4C}"/>
              </a:ext>
            </a:extLst>
          </p:cNvPr>
          <p:cNvSpPr/>
          <p:nvPr/>
        </p:nvSpPr>
        <p:spPr>
          <a:xfrm>
            <a:off x="838199" y="4419228"/>
            <a:ext cx="5556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*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All findings were significant at </a:t>
            </a:r>
            <a:r>
              <a:rPr kumimoji="0" lang="en-CA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99.9% confidence level</a:t>
            </a:r>
            <a:endParaRPr kumimoji="0" lang="en-CA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0267832A-ED15-4F10-A19E-18F83D1BA6A9}"/>
              </a:ext>
            </a:extLst>
          </p:cNvPr>
          <p:cNvSpPr txBox="1">
            <a:spLocks/>
          </p:cNvSpPr>
          <p:nvPr/>
        </p:nvSpPr>
        <p:spPr>
          <a:xfrm>
            <a:off x="535798" y="5140075"/>
            <a:ext cx="10905066" cy="938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 dirty="0">
                <a:ln>
                  <a:noFill/>
                </a:ln>
                <a:solidFill>
                  <a:srgbClr val="5189B7"/>
                </a:solidFill>
                <a:effectLst/>
                <a:uLnTx/>
                <a:uFillTx/>
                <a:latin typeface="Century Gothic"/>
                <a:ea typeface="华文中宋"/>
                <a:cs typeface="+mj-cs"/>
              </a:rPr>
              <a:t>5 Roadway Usage Assessment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C248603-0783-47CA-A98D-829A471B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13625-BB11-4933-8551-D23C4F1C44EB}" type="slidenum">
              <a:rPr kumimoji="0" lang="en-CA" sz="1200" b="1" i="0" u="none" strike="noStrike" kern="1200" cap="none" spc="0" normalizeH="0" baseline="0" noProof="0" smtClean="0">
                <a:ln>
                  <a:noFill/>
                </a:ln>
                <a:solidFill>
                  <a:srgbClr val="94B6D2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1" i="0" u="none" strike="noStrike" kern="1200" cap="none" spc="0" normalizeH="0" baseline="0" noProof="0">
              <a:ln>
                <a:noFill/>
              </a:ln>
              <a:solidFill>
                <a:srgbClr val="94B6D2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95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D7365762-340D-4483-A565-DEB111663ACE}"/>
              </a:ext>
            </a:extLst>
          </p:cNvPr>
          <p:cNvSpPr txBox="1">
            <a:spLocks/>
          </p:cNvSpPr>
          <p:nvPr/>
        </p:nvSpPr>
        <p:spPr>
          <a:xfrm>
            <a:off x="1600754" y="1087374"/>
            <a:ext cx="8983489" cy="1000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1 Introduction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84D37C-6D42-46D6-AC1A-63DB1706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3</a:t>
            </a:fld>
            <a:endParaRPr lang="en-CA"/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CF482E01-AD8B-4A7E-A10D-60066553E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10254916" cy="3554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>
                <a:solidFill>
                  <a:srgbClr val="000000"/>
                </a:solidFill>
              </a:rPr>
              <a:t>Objectives</a:t>
            </a:r>
          </a:p>
          <a:p>
            <a:pPr marL="0" indent="0">
              <a:buNone/>
            </a:pPr>
            <a:endParaRPr lang="en-CA" sz="2400" dirty="0">
              <a:solidFill>
                <a:srgbClr val="00000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CA" sz="2400" dirty="0">
                <a:solidFill>
                  <a:srgbClr val="000000"/>
                </a:solidFill>
              </a:rPr>
              <a:t>To recover information from FCD to explore mobility patterns</a:t>
            </a:r>
          </a:p>
          <a:p>
            <a:pPr lvl="2">
              <a:spcAft>
                <a:spcPts val="1200"/>
              </a:spcAft>
            </a:pPr>
            <a:r>
              <a:rPr lang="en-CA" sz="2200" dirty="0">
                <a:solidFill>
                  <a:srgbClr val="5189B7"/>
                </a:solidFill>
              </a:rPr>
              <a:t>Identify vehicle types in terms of activity context</a:t>
            </a:r>
          </a:p>
          <a:p>
            <a:pPr lvl="2">
              <a:spcAft>
                <a:spcPts val="1200"/>
              </a:spcAft>
            </a:pPr>
            <a:r>
              <a:rPr lang="en-CA" sz="2200" dirty="0">
                <a:solidFill>
                  <a:srgbClr val="5189B7"/>
                </a:solidFill>
              </a:rPr>
              <a:t>Assess the type association to the use of different classes of roadways</a:t>
            </a:r>
          </a:p>
        </p:txBody>
      </p:sp>
    </p:spTree>
    <p:extLst>
      <p:ext uri="{BB962C8B-B14F-4D97-AF65-F5344CB8AC3E}">
        <p14:creationId xmlns:p14="http://schemas.microsoft.com/office/powerpoint/2010/main" val="1518483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DA2902A-FA5D-45A8-81EE-4342D330F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19273A-84F0-4EF0-9ABB-6725351DB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28428" y="272368"/>
            <a:ext cx="1741251" cy="1143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2B538A-2A50-48E0-89A4-F2D2EEB12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7030" y="-5522982"/>
            <a:ext cx="384048" cy="1143001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28A872E9-3004-489C-A771-E6E25E6E00AF}"/>
              </a:ext>
            </a:extLst>
          </p:cNvPr>
          <p:cNvSpPr txBox="1">
            <a:spLocks/>
          </p:cNvSpPr>
          <p:nvPr/>
        </p:nvSpPr>
        <p:spPr>
          <a:xfrm>
            <a:off x="643467" y="486433"/>
            <a:ext cx="10905066" cy="117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00000"/>
              </a:lnSpc>
              <a:spcAft>
                <a:spcPts val="600"/>
              </a:spcAft>
              <a:buClr>
                <a:srgbClr val="94B6D2"/>
              </a:buClr>
              <a:buFont typeface="+mj-lt"/>
              <a:buAutoNum type="arabicPeriod" startAt="2"/>
            </a:pPr>
            <a:r>
              <a:rPr lang="en-CA" b="1" dirty="0">
                <a:solidFill>
                  <a:srgbClr val="FF9900"/>
                </a:solidFill>
              </a:rPr>
              <a:t>Frequent Activity Based vehicles </a:t>
            </a:r>
            <a:r>
              <a:rPr lang="en-CA" dirty="0">
                <a:solidFill>
                  <a:srgbClr val="FF9900"/>
                </a:solidFill>
              </a:rPr>
              <a:t>and </a:t>
            </a:r>
            <a:r>
              <a:rPr lang="en-CA" b="1" dirty="0">
                <a:solidFill>
                  <a:srgbClr val="FF9900"/>
                </a:solidFill>
              </a:rPr>
              <a:t>Evening Activity Based </a:t>
            </a:r>
            <a:r>
              <a:rPr lang="en-CA" dirty="0">
                <a:solidFill>
                  <a:srgbClr val="FF9900"/>
                </a:solidFill>
              </a:rPr>
              <a:t>vehicles were found significantly </a:t>
            </a:r>
            <a:r>
              <a:rPr lang="en-CA" b="1" dirty="0">
                <a:solidFill>
                  <a:srgbClr val="FF9900"/>
                </a:solidFill>
              </a:rPr>
              <a:t>more presented </a:t>
            </a:r>
            <a:r>
              <a:rPr lang="en-CA" dirty="0">
                <a:solidFill>
                  <a:srgbClr val="FF9900"/>
                </a:solidFill>
              </a:rPr>
              <a:t>on </a:t>
            </a:r>
            <a:r>
              <a:rPr lang="en-CA" b="1" dirty="0">
                <a:solidFill>
                  <a:srgbClr val="FF9900"/>
                </a:solidFill>
              </a:rPr>
              <a:t>secondary and tertiary roadways</a:t>
            </a:r>
            <a:r>
              <a:rPr lang="en-CA" dirty="0">
                <a:solidFill>
                  <a:srgbClr val="FF9900"/>
                </a:solidFill>
              </a:rPr>
              <a:t>. </a:t>
            </a:r>
          </a:p>
          <a:p>
            <a:pPr marL="502920" marR="0" lvl="1" indent="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94B6D2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1E68977-2C5F-4409-95D8-1934B6EC41AC}"/>
              </a:ext>
            </a:extLst>
          </p:cNvPr>
          <p:cNvSpPr/>
          <p:nvPr/>
        </p:nvSpPr>
        <p:spPr>
          <a:xfrm>
            <a:off x="535798" y="6006592"/>
            <a:ext cx="3174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Results of CFA (2)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61FAF5C-6C90-475A-8ACF-1A7D984D8C4C}"/>
              </a:ext>
            </a:extLst>
          </p:cNvPr>
          <p:cNvSpPr/>
          <p:nvPr/>
        </p:nvSpPr>
        <p:spPr>
          <a:xfrm>
            <a:off x="838199" y="4419228"/>
            <a:ext cx="5556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*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All findings were significant at </a:t>
            </a:r>
            <a:r>
              <a:rPr kumimoji="0" lang="en-CA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99.9% confidence level</a:t>
            </a:r>
            <a:endParaRPr kumimoji="0" lang="en-CA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48FD3041-4AE1-409F-A437-A0B38F35E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81120"/>
              </p:ext>
            </p:extLst>
          </p:nvPr>
        </p:nvGraphicFramePr>
        <p:xfrm>
          <a:off x="838199" y="1415952"/>
          <a:ext cx="10515601" cy="2839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2143">
                  <a:extLst>
                    <a:ext uri="{9D8B030D-6E8A-4147-A177-3AD203B41FA5}">
                      <a16:colId xmlns:a16="http://schemas.microsoft.com/office/drawing/2014/main" val="385147691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8257623"/>
                    </a:ext>
                  </a:extLst>
                </a:gridCol>
                <a:gridCol w="1095726">
                  <a:extLst>
                    <a:ext uri="{9D8B030D-6E8A-4147-A177-3AD203B41FA5}">
                      <a16:colId xmlns:a16="http://schemas.microsoft.com/office/drawing/2014/main" val="3413117265"/>
                    </a:ext>
                  </a:extLst>
                </a:gridCol>
                <a:gridCol w="1425915">
                  <a:extLst>
                    <a:ext uri="{9D8B030D-6E8A-4147-A177-3AD203B41FA5}">
                      <a16:colId xmlns:a16="http://schemas.microsoft.com/office/drawing/2014/main" val="992429527"/>
                    </a:ext>
                  </a:extLst>
                </a:gridCol>
                <a:gridCol w="1081004">
                  <a:extLst>
                    <a:ext uri="{9D8B030D-6E8A-4147-A177-3AD203B41FA5}">
                      <a16:colId xmlns:a16="http://schemas.microsoft.com/office/drawing/2014/main" val="3163181405"/>
                    </a:ext>
                  </a:extLst>
                </a:gridCol>
                <a:gridCol w="1070488">
                  <a:extLst>
                    <a:ext uri="{9D8B030D-6E8A-4147-A177-3AD203B41FA5}">
                      <a16:colId xmlns:a16="http://schemas.microsoft.com/office/drawing/2014/main" val="3789729305"/>
                    </a:ext>
                  </a:extLst>
                </a:gridCol>
                <a:gridCol w="1465875">
                  <a:extLst>
                    <a:ext uri="{9D8B030D-6E8A-4147-A177-3AD203B41FA5}">
                      <a16:colId xmlns:a16="http://schemas.microsoft.com/office/drawing/2014/main" val="2900830025"/>
                    </a:ext>
                  </a:extLst>
                </a:gridCol>
              </a:tblGrid>
              <a:tr h="47319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Vehicle Type</a:t>
                      </a: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Roadway Classes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87661"/>
                  </a:ext>
                </a:extLst>
              </a:tr>
              <a:tr h="473197"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C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Motorway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Secondary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Tertiary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Trunk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Residential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23337"/>
                  </a:ext>
                </a:extLst>
              </a:tr>
              <a:tr h="473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Morning Activity Based</a:t>
                      </a:r>
                      <a:endParaRPr lang="en-C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5400895"/>
                  </a:ext>
                </a:extLst>
              </a:tr>
              <a:tr h="473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 Distance Traveling</a:t>
                      </a:r>
                      <a:endParaRPr lang="en-C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8442087"/>
                  </a:ext>
                </a:extLst>
              </a:tr>
              <a:tr h="473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Frequent Activity Based</a:t>
                      </a:r>
                      <a:endParaRPr lang="en-C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4637109"/>
                  </a:ext>
                </a:extLst>
              </a:tr>
              <a:tr h="473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Evening Activity Based</a:t>
                      </a:r>
                      <a:endParaRPr lang="en-C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3292942"/>
                  </a:ext>
                </a:extLst>
              </a:tr>
            </a:tbl>
          </a:graphicData>
        </a:graphic>
      </p:graphicFrame>
      <p:sp>
        <p:nvSpPr>
          <p:cNvPr id="14" name="标题 1">
            <a:extLst>
              <a:ext uri="{FF2B5EF4-FFF2-40B4-BE49-F238E27FC236}">
                <a16:creationId xmlns:a16="http://schemas.microsoft.com/office/drawing/2014/main" id="{06AFFF19-288A-4214-9FD1-B0DB6ADEA9B8}"/>
              </a:ext>
            </a:extLst>
          </p:cNvPr>
          <p:cNvSpPr txBox="1">
            <a:spLocks/>
          </p:cNvSpPr>
          <p:nvPr/>
        </p:nvSpPr>
        <p:spPr>
          <a:xfrm>
            <a:off x="535798" y="5140075"/>
            <a:ext cx="10905066" cy="938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 dirty="0">
                <a:ln>
                  <a:noFill/>
                </a:ln>
                <a:solidFill>
                  <a:srgbClr val="5189B7"/>
                </a:solidFill>
                <a:effectLst/>
                <a:uLnTx/>
                <a:uFillTx/>
                <a:latin typeface="Century Gothic"/>
                <a:ea typeface="华文中宋"/>
                <a:cs typeface="+mj-cs"/>
              </a:rPr>
              <a:t>5 Roadway Usage Assessment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60451EE-DBE8-4DDF-9DD0-88EF6ECA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3667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DA2902A-FA5D-45A8-81EE-4342D330F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19273A-84F0-4EF0-9ABB-6725351DB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28428" y="272368"/>
            <a:ext cx="1741251" cy="1143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2B538A-2A50-48E0-89A4-F2D2EEB12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7030" y="-5522982"/>
            <a:ext cx="384048" cy="1143001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28A872E9-3004-489C-A771-E6E25E6E00AF}"/>
              </a:ext>
            </a:extLst>
          </p:cNvPr>
          <p:cNvSpPr txBox="1">
            <a:spLocks/>
          </p:cNvSpPr>
          <p:nvPr/>
        </p:nvSpPr>
        <p:spPr>
          <a:xfrm>
            <a:off x="643467" y="486433"/>
            <a:ext cx="10905066" cy="117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00000"/>
              </a:lnSpc>
              <a:spcAft>
                <a:spcPts val="600"/>
              </a:spcAft>
              <a:buClr>
                <a:srgbClr val="94B6D2"/>
              </a:buClr>
              <a:buFont typeface="+mj-lt"/>
              <a:buAutoNum type="arabicPeriod" startAt="3"/>
            </a:pPr>
            <a:r>
              <a:rPr lang="en-CA" b="1" dirty="0">
                <a:solidFill>
                  <a:srgbClr val="FF9900"/>
                </a:solidFill>
              </a:rPr>
              <a:t>Only Evening Activity Based </a:t>
            </a:r>
            <a:r>
              <a:rPr lang="en-CA" dirty="0">
                <a:solidFill>
                  <a:srgbClr val="FF9900"/>
                </a:solidFill>
              </a:rPr>
              <a:t>vehicles were found significantly </a:t>
            </a:r>
            <a:r>
              <a:rPr lang="en-CA" b="1" dirty="0">
                <a:solidFill>
                  <a:srgbClr val="FF9900"/>
                </a:solidFill>
              </a:rPr>
              <a:t>related</a:t>
            </a:r>
            <a:r>
              <a:rPr lang="en-CA" dirty="0">
                <a:solidFill>
                  <a:srgbClr val="FF9900"/>
                </a:solidFill>
              </a:rPr>
              <a:t> the usage of </a:t>
            </a:r>
            <a:r>
              <a:rPr lang="en-CA" b="1" dirty="0">
                <a:solidFill>
                  <a:srgbClr val="FF9900"/>
                </a:solidFill>
              </a:rPr>
              <a:t>primary roads</a:t>
            </a:r>
            <a:r>
              <a:rPr lang="en-CA" dirty="0">
                <a:solidFill>
                  <a:srgbClr val="FF9900"/>
                </a:solidFill>
              </a:rPr>
              <a:t>.</a:t>
            </a:r>
          </a:p>
          <a:p>
            <a:pPr marL="502920" marR="0" lvl="1" indent="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94B6D2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1E68977-2C5F-4409-95D8-1934B6EC41AC}"/>
              </a:ext>
            </a:extLst>
          </p:cNvPr>
          <p:cNvSpPr/>
          <p:nvPr/>
        </p:nvSpPr>
        <p:spPr>
          <a:xfrm>
            <a:off x="535798" y="6006592"/>
            <a:ext cx="3174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Results of CFA (3)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61FAF5C-6C90-475A-8ACF-1A7D984D8C4C}"/>
              </a:ext>
            </a:extLst>
          </p:cNvPr>
          <p:cNvSpPr/>
          <p:nvPr/>
        </p:nvSpPr>
        <p:spPr>
          <a:xfrm>
            <a:off x="838199" y="4419228"/>
            <a:ext cx="5556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*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All findings were significant at </a:t>
            </a:r>
            <a:r>
              <a:rPr kumimoji="0" lang="en-CA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99.9% confidence level</a:t>
            </a:r>
            <a:endParaRPr kumimoji="0" lang="en-CA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FFA55F60-9A05-49D0-8572-839282AE2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52731"/>
              </p:ext>
            </p:extLst>
          </p:nvPr>
        </p:nvGraphicFramePr>
        <p:xfrm>
          <a:off x="838199" y="1415952"/>
          <a:ext cx="10515601" cy="2839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2143">
                  <a:extLst>
                    <a:ext uri="{9D8B030D-6E8A-4147-A177-3AD203B41FA5}">
                      <a16:colId xmlns:a16="http://schemas.microsoft.com/office/drawing/2014/main" val="385147691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8257623"/>
                    </a:ext>
                  </a:extLst>
                </a:gridCol>
                <a:gridCol w="1095726">
                  <a:extLst>
                    <a:ext uri="{9D8B030D-6E8A-4147-A177-3AD203B41FA5}">
                      <a16:colId xmlns:a16="http://schemas.microsoft.com/office/drawing/2014/main" val="3413117265"/>
                    </a:ext>
                  </a:extLst>
                </a:gridCol>
                <a:gridCol w="1425915">
                  <a:extLst>
                    <a:ext uri="{9D8B030D-6E8A-4147-A177-3AD203B41FA5}">
                      <a16:colId xmlns:a16="http://schemas.microsoft.com/office/drawing/2014/main" val="992429527"/>
                    </a:ext>
                  </a:extLst>
                </a:gridCol>
                <a:gridCol w="1081004">
                  <a:extLst>
                    <a:ext uri="{9D8B030D-6E8A-4147-A177-3AD203B41FA5}">
                      <a16:colId xmlns:a16="http://schemas.microsoft.com/office/drawing/2014/main" val="3163181405"/>
                    </a:ext>
                  </a:extLst>
                </a:gridCol>
                <a:gridCol w="1070488">
                  <a:extLst>
                    <a:ext uri="{9D8B030D-6E8A-4147-A177-3AD203B41FA5}">
                      <a16:colId xmlns:a16="http://schemas.microsoft.com/office/drawing/2014/main" val="3789729305"/>
                    </a:ext>
                  </a:extLst>
                </a:gridCol>
                <a:gridCol w="1465875">
                  <a:extLst>
                    <a:ext uri="{9D8B030D-6E8A-4147-A177-3AD203B41FA5}">
                      <a16:colId xmlns:a16="http://schemas.microsoft.com/office/drawing/2014/main" val="2900830025"/>
                    </a:ext>
                  </a:extLst>
                </a:gridCol>
              </a:tblGrid>
              <a:tr h="47319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Vehicle Type</a:t>
                      </a: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Roadway Classes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87661"/>
                  </a:ext>
                </a:extLst>
              </a:tr>
              <a:tr h="473197"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C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Motorway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Secondary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Tertiary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Trunk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C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Residential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23337"/>
                  </a:ext>
                </a:extLst>
              </a:tr>
              <a:tr h="473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Morning Activity Based</a:t>
                      </a:r>
                      <a:endParaRPr lang="en-C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5400895"/>
                  </a:ext>
                </a:extLst>
              </a:tr>
              <a:tr h="473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 Distance Traveling</a:t>
                      </a:r>
                      <a:endParaRPr lang="en-C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8442087"/>
                  </a:ext>
                </a:extLst>
              </a:tr>
              <a:tr h="473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Frequent Activity Based</a:t>
                      </a:r>
                      <a:endParaRPr lang="en-C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4637109"/>
                  </a:ext>
                </a:extLst>
              </a:tr>
              <a:tr h="473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Evening Activity Based</a:t>
                      </a:r>
                      <a:endParaRPr lang="en-CA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Higher</a:t>
                      </a:r>
                      <a:endParaRPr lang="en-CA" sz="1800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3292942"/>
                  </a:ext>
                </a:extLst>
              </a:tr>
            </a:tbl>
          </a:graphicData>
        </a:graphic>
      </p:graphicFrame>
      <p:sp>
        <p:nvSpPr>
          <p:cNvPr id="14" name="标题 1">
            <a:extLst>
              <a:ext uri="{FF2B5EF4-FFF2-40B4-BE49-F238E27FC236}">
                <a16:creationId xmlns:a16="http://schemas.microsoft.com/office/drawing/2014/main" id="{5A0D3FD0-E358-468E-8C48-A084A6432449}"/>
              </a:ext>
            </a:extLst>
          </p:cNvPr>
          <p:cNvSpPr txBox="1">
            <a:spLocks/>
          </p:cNvSpPr>
          <p:nvPr/>
        </p:nvSpPr>
        <p:spPr>
          <a:xfrm>
            <a:off x="535798" y="5140075"/>
            <a:ext cx="10905066" cy="938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 dirty="0">
                <a:ln>
                  <a:noFill/>
                </a:ln>
                <a:solidFill>
                  <a:srgbClr val="5189B7"/>
                </a:solidFill>
                <a:effectLst/>
                <a:uLnTx/>
                <a:uFillTx/>
                <a:latin typeface="Century Gothic"/>
                <a:ea typeface="华文中宋"/>
                <a:cs typeface="+mj-cs"/>
              </a:rPr>
              <a:t>5 Roadway Usage Assessment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5BF7F66-60EB-4B31-9AFE-3780478D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0355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altLang="zh-CN"/>
              <a:t>Contents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D22892D-E558-0C46-8241-FFF9F8E3E5BC}" type="slidenum">
              <a:rPr lang="fr-FR" altLang="fr-FR"/>
              <a:pPr>
                <a:spcAft>
                  <a:spcPts val="600"/>
                </a:spcAft>
                <a:defRPr/>
              </a:pPr>
              <a:t>32</a:t>
            </a:fld>
            <a:endParaRPr lang="fr-FR" altLang="fr-FR"/>
          </a:p>
        </p:txBody>
      </p:sp>
      <p:graphicFrame>
        <p:nvGraphicFramePr>
          <p:cNvPr id="17" name="Espace réservé du contenu 2">
            <a:extLst>
              <a:ext uri="{FF2B5EF4-FFF2-40B4-BE49-F238E27FC236}">
                <a16:creationId xmlns:a16="http://schemas.microsoft.com/office/drawing/2014/main" id="{2DB52EA1-04F9-4B20-A73A-8C15616874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082155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0828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0EA7DD3-2790-453E-94EC-21E7B830A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CA" dirty="0"/>
              <a:t>Conclusion: Findings of social facts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CC184F4-26D5-4FA2-AE62-70C8B71DE67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5F1ADB0F-4231-4A9D-95DF-FF3A04C4DEB1}"/>
              </a:ext>
            </a:extLst>
          </p:cNvPr>
          <p:cNvSpPr txBox="1">
            <a:spLocks/>
          </p:cNvSpPr>
          <p:nvPr/>
        </p:nvSpPr>
        <p:spPr>
          <a:xfrm>
            <a:off x="1600753" y="2649746"/>
            <a:ext cx="10254916" cy="355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en-CA" sz="2200" b="1" dirty="0">
                <a:solidFill>
                  <a:srgbClr val="000000"/>
                </a:solidFill>
              </a:rPr>
              <a:t>4 major vehicle types </a:t>
            </a:r>
            <a:r>
              <a:rPr lang="en-CA" sz="2200" dirty="0">
                <a:solidFill>
                  <a:srgbClr val="000000"/>
                </a:solidFill>
              </a:rPr>
              <a:t>can be identified based on </a:t>
            </a:r>
            <a:r>
              <a:rPr lang="en-CA" sz="2200" b="1" dirty="0">
                <a:solidFill>
                  <a:srgbClr val="000000"/>
                </a:solidFill>
              </a:rPr>
              <a:t>mobility patterns </a:t>
            </a:r>
            <a:r>
              <a:rPr lang="en-CA" sz="2200" dirty="0">
                <a:solidFill>
                  <a:srgbClr val="000000"/>
                </a:solidFill>
              </a:rPr>
              <a:t>using FCD over the Ile de France region,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en-CA" sz="2200" dirty="0">
                <a:solidFill>
                  <a:srgbClr val="000000"/>
                </a:solidFill>
              </a:rPr>
              <a:t>The 2 leading types are </a:t>
            </a:r>
            <a:r>
              <a:rPr lang="en-CA" sz="2200" b="1" dirty="0">
                <a:solidFill>
                  <a:srgbClr val="000000"/>
                </a:solidFill>
              </a:rPr>
              <a:t>Morning Activity Based </a:t>
            </a:r>
            <a:r>
              <a:rPr lang="en-CA" sz="2200" dirty="0">
                <a:solidFill>
                  <a:srgbClr val="000000"/>
                </a:solidFill>
              </a:rPr>
              <a:t>vehicles (32.8%  population) and </a:t>
            </a:r>
            <a:r>
              <a:rPr lang="en-CA" sz="2200" b="1" dirty="0">
                <a:solidFill>
                  <a:srgbClr val="000000"/>
                </a:solidFill>
              </a:rPr>
              <a:t>Long Distance Traveling vehicles </a:t>
            </a:r>
            <a:r>
              <a:rPr lang="en-CA" sz="2200" dirty="0">
                <a:solidFill>
                  <a:srgbClr val="000000"/>
                </a:solidFill>
              </a:rPr>
              <a:t>(31.1% population)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en-CA" sz="2200" b="1" dirty="0">
                <a:solidFill>
                  <a:srgbClr val="000000"/>
                </a:solidFill>
              </a:rPr>
              <a:t>Different types </a:t>
            </a:r>
            <a:r>
              <a:rPr lang="en-CA" sz="2200" dirty="0">
                <a:solidFill>
                  <a:srgbClr val="000000"/>
                </a:solidFill>
              </a:rPr>
              <a:t>had significantly </a:t>
            </a:r>
            <a:r>
              <a:rPr lang="en-CA" sz="2200" b="1" dirty="0">
                <a:solidFill>
                  <a:srgbClr val="000000"/>
                </a:solidFill>
              </a:rPr>
              <a:t>different usage </a:t>
            </a:r>
            <a:r>
              <a:rPr lang="en-CA" sz="2200" dirty="0">
                <a:solidFill>
                  <a:srgbClr val="000000"/>
                </a:solidFill>
              </a:rPr>
              <a:t>along different classes of roadways</a:t>
            </a:r>
          </a:p>
          <a:p>
            <a:pPr marL="457200" lvl="1" indent="0">
              <a:buFont typeface="Wingdings 2" pitchFamily="18" charset="2"/>
              <a:buNone/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AFF23D1-1DB3-4CB2-8D18-9E867DC63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1826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0EA7DD3-2790-453E-94EC-21E7B830A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CA" dirty="0"/>
              <a:t>Limitations and Future Work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CC184F4-26D5-4FA2-AE62-70C8B71DE67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9C02854F-3101-41DA-864D-617B43029FCA}"/>
              </a:ext>
            </a:extLst>
          </p:cNvPr>
          <p:cNvSpPr txBox="1">
            <a:spLocks/>
          </p:cNvSpPr>
          <p:nvPr/>
        </p:nvSpPr>
        <p:spPr>
          <a:xfrm>
            <a:off x="1600752" y="2501156"/>
            <a:ext cx="10515599" cy="355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CA" sz="2200" dirty="0">
                <a:solidFill>
                  <a:srgbClr val="000000"/>
                </a:solidFill>
              </a:rPr>
              <a:t>Extending analysis scope spatially and temporall</a:t>
            </a:r>
            <a:r>
              <a:rPr lang="en-CA" dirty="0">
                <a:solidFill>
                  <a:srgbClr val="000000"/>
                </a:solidFill>
              </a:rPr>
              <a:t>y </a:t>
            </a:r>
          </a:p>
          <a:p>
            <a:pPr lvl="1">
              <a:lnSpc>
                <a:spcPct val="100000"/>
              </a:lnSpc>
            </a:pPr>
            <a:r>
              <a:rPr lang="en-CA" dirty="0">
                <a:solidFill>
                  <a:srgbClr val="000000"/>
                </a:solidFill>
              </a:rPr>
              <a:t>Day to day analysis</a:t>
            </a:r>
          </a:p>
          <a:p>
            <a:pPr lvl="1">
              <a:lnSpc>
                <a:spcPct val="100000"/>
              </a:lnSpc>
            </a:pPr>
            <a:r>
              <a:rPr lang="en-CA" dirty="0">
                <a:solidFill>
                  <a:srgbClr val="000000"/>
                </a:solidFill>
              </a:rPr>
              <a:t>Inter-city mobility patterns </a:t>
            </a:r>
          </a:p>
          <a:p>
            <a:pPr>
              <a:lnSpc>
                <a:spcPct val="100000"/>
              </a:lnSpc>
            </a:pPr>
            <a:r>
              <a:rPr lang="en-CA" sz="2200" dirty="0">
                <a:solidFill>
                  <a:srgbClr val="000000"/>
                </a:solidFill>
              </a:rPr>
              <a:t>Integrate with other data source/ analysis  to better recover the mobility context</a:t>
            </a:r>
          </a:p>
          <a:p>
            <a:pPr lvl="1">
              <a:lnSpc>
                <a:spcPct val="100000"/>
              </a:lnSpc>
            </a:pPr>
            <a:r>
              <a:rPr lang="en-CA" dirty="0">
                <a:solidFill>
                  <a:srgbClr val="000000"/>
                </a:solidFill>
              </a:rPr>
              <a:t>Land use; City structure; Household Survey, etc.</a:t>
            </a:r>
          </a:p>
          <a:p>
            <a:pPr>
              <a:lnSpc>
                <a:spcPct val="100000"/>
              </a:lnSpc>
            </a:pPr>
            <a:r>
              <a:rPr lang="en-CA" sz="2200" dirty="0">
                <a:solidFill>
                  <a:srgbClr val="000000"/>
                </a:solidFill>
              </a:rPr>
              <a:t>More comprehensive data mining methods and big data techniques</a:t>
            </a:r>
          </a:p>
          <a:p>
            <a:pPr lvl="1">
              <a:lnSpc>
                <a:spcPct val="100000"/>
              </a:lnSpc>
            </a:pPr>
            <a:r>
              <a:rPr lang="en-CA" dirty="0">
                <a:solidFill>
                  <a:srgbClr val="000000"/>
                </a:solidFill>
              </a:rPr>
              <a:t>Better accuracy &amp; Higher efficiency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E162280-D564-4DB1-8C9B-4746011CC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7802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2459A65-A4B2-4E45-AE6B-FBEEE8DBF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068070" cy="3255264"/>
          </a:xfrm>
        </p:spPr>
        <p:txBody>
          <a:bodyPr>
            <a:normAutofit/>
          </a:bodyPr>
          <a:lstStyle/>
          <a:p>
            <a:r>
              <a:rPr lang="en-CA"/>
              <a:t>Thank you for your attention!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39FD4D9-01BB-4692-9D11-FE36A9E39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7574" y="1695799"/>
            <a:ext cx="3458249" cy="34582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0F0C778-DB01-4D97-BA90-A7FEF186B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9825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148719F1-7D86-4B09-9707-7411E4A99499}"/>
              </a:ext>
            </a:extLst>
          </p:cNvPr>
          <p:cNvSpPr/>
          <p:nvPr/>
        </p:nvSpPr>
        <p:spPr>
          <a:xfrm>
            <a:off x="0" y="244549"/>
            <a:ext cx="12192000" cy="882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B23F493A-D107-4784-9E74-141A61327828}"/>
              </a:ext>
            </a:extLst>
          </p:cNvPr>
          <p:cNvSpPr txBox="1">
            <a:spLocks/>
          </p:cNvSpPr>
          <p:nvPr/>
        </p:nvSpPr>
        <p:spPr>
          <a:xfrm>
            <a:off x="240084" y="107682"/>
            <a:ext cx="11315646" cy="1156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-60" normalizeH="0" baseline="0" noProof="0">
                <a:ln>
                  <a:noFill/>
                </a:ln>
                <a:solidFill>
                  <a:srgbClr val="5189B7"/>
                </a:solidFill>
                <a:effectLst/>
                <a:uLnTx/>
                <a:uFillTx/>
                <a:latin typeface="Century Gothic"/>
                <a:ea typeface="华文中宋"/>
                <a:cs typeface="+mj-cs"/>
              </a:rPr>
              <a:t>Time Interval Inspection-Preliminary Analysis</a:t>
            </a:r>
            <a:endParaRPr kumimoji="0" lang="en-CA" sz="4000" b="1" i="0" u="none" strike="noStrike" kern="1200" cap="none" spc="-60" normalizeH="0" baseline="0" noProof="0" dirty="0">
              <a:ln>
                <a:noFill/>
              </a:ln>
              <a:solidFill>
                <a:srgbClr val="5189B7"/>
              </a:solidFill>
              <a:effectLst/>
              <a:uLnTx/>
              <a:uFillTx/>
              <a:latin typeface="Century Gothic"/>
              <a:ea typeface="华文中宋"/>
              <a:cs typeface="+mj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1CE6DEA-AD81-467A-B773-393695D07F4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" y="1136533"/>
            <a:ext cx="12111356" cy="3090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6682E04-E41C-4066-88E6-B645A1B5E27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536"/>
            <a:ext cx="12111356" cy="27122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074A37-642D-465F-8CBC-3702E310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36</a:t>
            </a:fld>
            <a:endParaRPr lang="en-CA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7F89C63-E448-44B0-AC03-AC2769980AFF}"/>
              </a:ext>
            </a:extLst>
          </p:cNvPr>
          <p:cNvSpPr/>
          <p:nvPr/>
        </p:nvSpPr>
        <p:spPr>
          <a:xfrm>
            <a:off x="1725957" y="1070172"/>
            <a:ext cx="787991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2000" dirty="0"/>
          </a:p>
          <a:p>
            <a:pPr>
              <a:spcAft>
                <a:spcPts val="1200"/>
              </a:spcAft>
            </a:pPr>
            <a:r>
              <a:rPr lang="en-CA" sz="2000" b="1" dirty="0"/>
              <a:t>Segmenting the trajectories into meaningful trips</a:t>
            </a:r>
            <a:endParaRPr lang="en-CA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No absolute indicator in original dataset</a:t>
            </a:r>
          </a:p>
          <a:p>
            <a:pPr>
              <a:spcAft>
                <a:spcPts val="600"/>
              </a:spcAft>
            </a:pPr>
            <a:r>
              <a:rPr lang="en-CA" sz="2000" dirty="0">
                <a:solidFill>
                  <a:srgbClr val="000000"/>
                </a:solidFill>
              </a:rPr>
              <a:t>	→ not able to truly know whether a trip stop or not?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85DC79B-026D-4934-8851-4855FE69F900}"/>
              </a:ext>
            </a:extLst>
          </p:cNvPr>
          <p:cNvSpPr/>
          <p:nvPr/>
        </p:nvSpPr>
        <p:spPr>
          <a:xfrm>
            <a:off x="1833027" y="2395399"/>
            <a:ext cx="1068282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2000" dirty="0"/>
          </a:p>
          <a:p>
            <a:r>
              <a:rPr lang="en-CA" sz="2000" b="1" dirty="0"/>
              <a:t>Future Work  </a:t>
            </a:r>
            <a:r>
              <a:rPr lang="en-CA" sz="2000" dirty="0"/>
              <a:t>1) </a:t>
            </a:r>
            <a:r>
              <a:rPr lang="en-CA" sz="2000" dirty="0">
                <a:solidFill>
                  <a:srgbClr val="000000"/>
                </a:solidFill>
              </a:rPr>
              <a:t>Logical interpretation from Survey Data (EGT)</a:t>
            </a:r>
          </a:p>
          <a:p>
            <a:r>
              <a:rPr lang="en-CA" sz="2000" dirty="0">
                <a:solidFill>
                  <a:srgbClr val="000000"/>
                </a:solidFill>
              </a:rPr>
              <a:t>2) More advanced learning to the stop of trip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BE55FD0-B7C3-4011-BD95-8D553F563310}"/>
              </a:ext>
            </a:extLst>
          </p:cNvPr>
          <p:cNvSpPr/>
          <p:nvPr/>
        </p:nvSpPr>
        <p:spPr>
          <a:xfrm>
            <a:off x="4160520" y="3603243"/>
            <a:ext cx="7806690" cy="4572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E11A0BF7-3E0A-4B42-AC44-903BC9CD72BE}"/>
              </a:ext>
            </a:extLst>
          </p:cNvPr>
          <p:cNvCxnSpPr>
            <a:cxnSpLocks/>
          </p:cNvCxnSpPr>
          <p:nvPr/>
        </p:nvCxnSpPr>
        <p:spPr>
          <a:xfrm>
            <a:off x="8741841" y="4060443"/>
            <a:ext cx="0" cy="5456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9F0EF995-6966-44DF-8D90-6ABB6387FAB8}"/>
              </a:ext>
            </a:extLst>
          </p:cNvPr>
          <p:cNvSpPr/>
          <p:nvPr/>
        </p:nvSpPr>
        <p:spPr>
          <a:xfrm>
            <a:off x="240084" y="4606142"/>
            <a:ext cx="2971746" cy="234329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57616FD-C29F-47D9-991F-730BE8BB72CA}"/>
              </a:ext>
            </a:extLst>
          </p:cNvPr>
          <p:cNvSpPr/>
          <p:nvPr/>
        </p:nvSpPr>
        <p:spPr>
          <a:xfrm>
            <a:off x="4385310" y="6127749"/>
            <a:ext cx="7467598" cy="81771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AA39488-85D9-4E8C-A178-53F76D4A883F}"/>
              </a:ext>
            </a:extLst>
          </p:cNvPr>
          <p:cNvSpPr/>
          <p:nvPr/>
        </p:nvSpPr>
        <p:spPr>
          <a:xfrm>
            <a:off x="1336245" y="4606142"/>
            <a:ext cx="2621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</a:rPr>
              <a:t>low threshold may include “</a:t>
            </a:r>
            <a:r>
              <a:rPr lang="en-CA" b="1" dirty="0">
                <a:solidFill>
                  <a:srgbClr val="000000"/>
                </a:solidFill>
              </a:rPr>
              <a:t>fake stops</a:t>
            </a:r>
            <a:r>
              <a:rPr lang="en-CA" dirty="0">
                <a:solidFill>
                  <a:srgbClr val="000000"/>
                </a:solidFill>
              </a:rPr>
              <a:t>” ( tunnels)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4C3BB2F-2039-4074-AB80-A697CDEF6168}"/>
              </a:ext>
            </a:extLst>
          </p:cNvPr>
          <p:cNvSpPr/>
          <p:nvPr/>
        </p:nvSpPr>
        <p:spPr>
          <a:xfrm>
            <a:off x="5720954" y="5536801"/>
            <a:ext cx="5205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</a:rPr>
              <a:t>high threshold may miss some “</a:t>
            </a:r>
            <a:r>
              <a:rPr lang="en-CA" b="1" dirty="0">
                <a:solidFill>
                  <a:srgbClr val="000000"/>
                </a:solidFill>
              </a:rPr>
              <a:t>true stops</a:t>
            </a:r>
            <a:r>
              <a:rPr lang="en-CA" dirty="0">
                <a:solidFill>
                  <a:srgbClr val="000000"/>
                </a:solidFill>
              </a:rPr>
              <a:t>”</a:t>
            </a: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920E1CAE-5389-49C5-8B02-384A19E48C6F}"/>
              </a:ext>
            </a:extLst>
          </p:cNvPr>
          <p:cNvCxnSpPr>
            <a:cxnSpLocks/>
          </p:cNvCxnSpPr>
          <p:nvPr/>
        </p:nvCxnSpPr>
        <p:spPr>
          <a:xfrm>
            <a:off x="3773601" y="5648782"/>
            <a:ext cx="0" cy="4789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104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0EA7DD3-2790-453E-94EC-21E7B830A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CA" dirty="0"/>
              <a:t>1 Introduction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E24F3D-EE9B-409E-97A8-C04EE0F20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10254916" cy="3554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>
                <a:solidFill>
                  <a:srgbClr val="000000"/>
                </a:solidFill>
              </a:rPr>
              <a:t>Background</a:t>
            </a:r>
          </a:p>
          <a:p>
            <a:pPr marL="0" indent="0">
              <a:buNone/>
            </a:pPr>
            <a:endParaRPr lang="en-CA" sz="2400" dirty="0">
              <a:solidFill>
                <a:srgbClr val="00000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CA" sz="2400" dirty="0">
                <a:solidFill>
                  <a:srgbClr val="000000"/>
                </a:solidFill>
              </a:rPr>
              <a:t>Digital revolutions → profound changes with massive data</a:t>
            </a:r>
          </a:p>
          <a:p>
            <a:pPr lvl="1">
              <a:spcAft>
                <a:spcPts val="1200"/>
              </a:spcAft>
            </a:pPr>
            <a:r>
              <a:rPr lang="en-CA" sz="2400" dirty="0">
                <a:solidFill>
                  <a:srgbClr val="000000"/>
                </a:solidFill>
              </a:rPr>
              <a:t>Mobility entities connected → geo-locations all day long</a:t>
            </a:r>
          </a:p>
          <a:p>
            <a:pPr lvl="1">
              <a:spcAft>
                <a:spcPts val="1200"/>
              </a:spcAft>
            </a:pPr>
            <a:r>
              <a:rPr lang="en-CA" sz="2400" dirty="0">
                <a:solidFill>
                  <a:srgbClr val="000000"/>
                </a:solidFill>
              </a:rPr>
              <a:t>Fundamental knowledge →  understand mobility in space and time</a:t>
            </a:r>
            <a:endParaRPr lang="en-CA" sz="20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22C508-C4C4-4132-845D-CC4E7394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13625-BB11-4933-8551-D23C4F1C44EB}" type="slidenum">
              <a:rPr kumimoji="0" lang="en-CA" sz="1200" b="1" i="0" u="none" strike="noStrike" kern="1200" cap="none" spc="0" normalizeH="0" baseline="0" noProof="0" smtClean="0">
                <a:ln>
                  <a:noFill/>
                </a:ln>
                <a:solidFill>
                  <a:srgbClr val="94B6D2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1" i="0" u="none" strike="noStrike" kern="1200" cap="none" spc="0" normalizeH="0" baseline="0" noProof="0">
              <a:ln>
                <a:noFill/>
              </a:ln>
              <a:solidFill>
                <a:srgbClr val="94B6D2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300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0EA7DD3-2790-453E-94EC-21E7B830A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CA" dirty="0"/>
              <a:t>1 Introduction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E24F3D-EE9B-409E-97A8-C04EE0F20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466866"/>
            <a:ext cx="10254916" cy="355445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CA" sz="2400" b="1" dirty="0">
                <a:solidFill>
                  <a:srgbClr val="000000"/>
                </a:solidFill>
              </a:rPr>
              <a:t>Floating Car Data: a “new” solution to data availability “concern” </a:t>
            </a:r>
            <a:endParaRPr lang="en-CA" sz="2400" dirty="0">
              <a:solidFill>
                <a:srgbClr val="00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fr-FR" sz="2400" dirty="0">
                <a:solidFill>
                  <a:srgbClr val="000000"/>
                </a:solidFill>
              </a:rPr>
              <a:t>Essence: vehicle traces via onboard GPS (Tomtom, Coyote)</a:t>
            </a:r>
          </a:p>
          <a:p>
            <a:pPr lvl="2">
              <a:spcAft>
                <a:spcPts val="600"/>
              </a:spcAft>
            </a:pPr>
            <a:r>
              <a:rPr lang="fr-FR" sz="2200" dirty="0">
                <a:solidFill>
                  <a:srgbClr val="5189B7"/>
                </a:solidFill>
              </a:rPr>
              <a:t>Info: localization+</a:t>
            </a:r>
            <a:r>
              <a:rPr lang="en-US" sz="2200" dirty="0">
                <a:solidFill>
                  <a:srgbClr val="5189B7"/>
                </a:solidFill>
              </a:rPr>
              <a:t>I</a:t>
            </a:r>
            <a:r>
              <a:rPr lang="fr-FR" sz="2200" dirty="0">
                <a:solidFill>
                  <a:srgbClr val="5189B7"/>
                </a:solidFill>
              </a:rPr>
              <a:t>nstantaneous state by every minitute</a:t>
            </a:r>
          </a:p>
          <a:p>
            <a:pPr lvl="1">
              <a:spcAft>
                <a:spcPts val="600"/>
              </a:spcAft>
            </a:pPr>
            <a:r>
              <a:rPr lang="en-CA" sz="2400" dirty="0">
                <a:solidFill>
                  <a:srgbClr val="000000"/>
                </a:solidFill>
              </a:rPr>
              <a:t>“New” : growing diffusion → massively available nowadays</a:t>
            </a:r>
          </a:p>
          <a:p>
            <a:pPr lvl="1">
              <a:spcAft>
                <a:spcPts val="600"/>
              </a:spcAft>
            </a:pPr>
            <a:r>
              <a:rPr lang="en-CA" sz="2400" dirty="0">
                <a:solidFill>
                  <a:srgbClr val="000000"/>
                </a:solidFill>
              </a:rPr>
              <a:t>Cost-effective &amp; Rich information</a:t>
            </a:r>
          </a:p>
          <a:p>
            <a:pPr lvl="2">
              <a:spcAft>
                <a:spcPts val="600"/>
              </a:spcAft>
            </a:pPr>
            <a:r>
              <a:rPr lang="en-CA" sz="2200" dirty="0">
                <a:solidFill>
                  <a:srgbClr val="5189B7"/>
                </a:solidFill>
              </a:rPr>
              <a:t>High spatial-temporal coverage</a:t>
            </a:r>
          </a:p>
          <a:p>
            <a:pPr lvl="2">
              <a:spcAft>
                <a:spcPts val="600"/>
              </a:spcAft>
            </a:pPr>
            <a:r>
              <a:rPr lang="en-CA" sz="2200" dirty="0">
                <a:solidFill>
                  <a:srgbClr val="5189B7"/>
                </a:solidFill>
              </a:rPr>
              <a:t>Detailed routes and up-to-date mobility demand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22C508-C4C4-4132-845D-CC4E7394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13625-BB11-4933-8551-D23C4F1C44EB}" type="slidenum">
              <a:rPr kumimoji="0" lang="en-CA" sz="1200" b="1" i="0" u="none" strike="noStrike" kern="1200" cap="none" spc="0" normalizeH="0" baseline="0" noProof="0" smtClean="0">
                <a:ln>
                  <a:noFill/>
                </a:ln>
                <a:solidFill>
                  <a:srgbClr val="94B6D2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1" i="0" u="none" strike="noStrike" kern="1200" cap="none" spc="0" normalizeH="0" baseline="0" noProof="0">
              <a:ln>
                <a:noFill/>
              </a:ln>
              <a:solidFill>
                <a:srgbClr val="94B6D2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742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0EA7DD3-2790-453E-94EC-21E7B830A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CA" dirty="0"/>
              <a:t>1 Introduction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E24F3D-EE9B-409E-97A8-C04EE0F20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615456"/>
            <a:ext cx="10254916" cy="355445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CA" sz="2400" b="1" dirty="0">
                <a:solidFill>
                  <a:srgbClr val="000000"/>
                </a:solidFill>
              </a:rPr>
              <a:t>Literature review</a:t>
            </a:r>
          </a:p>
          <a:p>
            <a:pPr lvl="1">
              <a:spcAft>
                <a:spcPts val="600"/>
              </a:spcAft>
            </a:pPr>
            <a:r>
              <a:rPr lang="fr-FR" sz="2400" dirty="0">
                <a:solidFill>
                  <a:srgbClr val="000000"/>
                </a:solidFill>
              </a:rPr>
              <a:t>Highlights</a:t>
            </a:r>
          </a:p>
          <a:p>
            <a:pPr lvl="2">
              <a:spcAft>
                <a:spcPts val="600"/>
              </a:spcAft>
            </a:pPr>
            <a:r>
              <a:rPr lang="en-CA" sz="2200" dirty="0">
                <a:solidFill>
                  <a:schemeClr val="accent1">
                    <a:lumMod val="75000"/>
                  </a:schemeClr>
                </a:solidFill>
              </a:rPr>
              <a:t>Estimate </a:t>
            </a:r>
            <a:r>
              <a:rPr lang="en-CA" sz="2200" b="1" dirty="0">
                <a:solidFill>
                  <a:schemeClr val="accent1">
                    <a:lumMod val="75000"/>
                  </a:schemeClr>
                </a:solidFill>
              </a:rPr>
              <a:t>traffic state </a:t>
            </a:r>
            <a:r>
              <a:rPr lang="en-CA" sz="2200" dirty="0">
                <a:solidFill>
                  <a:schemeClr val="accent1">
                    <a:lumMod val="75000"/>
                  </a:schemeClr>
                </a:solidFill>
              </a:rPr>
              <a:t>of the road network: speed, congestion etc. </a:t>
            </a:r>
            <a:endParaRPr lang="fr-FR" sz="2200" dirty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r>
              <a:rPr lang="en-CA" sz="2200" dirty="0">
                <a:solidFill>
                  <a:schemeClr val="accent1">
                    <a:lumMod val="75000"/>
                  </a:schemeClr>
                </a:solidFill>
              </a:rPr>
              <a:t>Estimate traffic demand and traffic flow</a:t>
            </a:r>
          </a:p>
          <a:p>
            <a:pPr lvl="1">
              <a:spcAft>
                <a:spcPts val="600"/>
              </a:spcAft>
            </a:pPr>
            <a:r>
              <a:rPr lang="en-CA" sz="2400" dirty="0">
                <a:solidFill>
                  <a:srgbClr val="000000"/>
                </a:solidFill>
              </a:rPr>
              <a:t>Gaps</a:t>
            </a:r>
          </a:p>
          <a:p>
            <a:pPr lvl="2">
              <a:spcAft>
                <a:spcPts val="600"/>
              </a:spcAft>
            </a:pPr>
            <a:r>
              <a:rPr lang="en-CA" sz="2200" b="1" dirty="0">
                <a:solidFill>
                  <a:schemeClr val="accent1">
                    <a:lumMod val="75000"/>
                  </a:schemeClr>
                </a:solidFill>
              </a:rPr>
              <a:t>Lack of mobility perspective analysis</a:t>
            </a:r>
            <a:r>
              <a:rPr lang="en-CA" sz="2200" dirty="0">
                <a:solidFill>
                  <a:schemeClr val="accent1">
                    <a:lumMod val="75000"/>
                  </a:schemeClr>
                </a:solidFill>
              </a:rPr>
              <a:t> based on FCD</a:t>
            </a:r>
          </a:p>
          <a:p>
            <a:pPr lvl="2">
              <a:spcAft>
                <a:spcPts val="600"/>
              </a:spcAft>
            </a:pPr>
            <a:r>
              <a:rPr lang="en-CA" sz="2200" dirty="0">
                <a:solidFill>
                  <a:schemeClr val="accent1">
                    <a:lumMod val="75000"/>
                  </a:schemeClr>
                </a:solidFill>
              </a:rPr>
              <a:t>Knowledge </a:t>
            </a:r>
            <a:r>
              <a:rPr lang="en-CA" sz="2200" b="1" dirty="0">
                <a:solidFill>
                  <a:schemeClr val="accent1">
                    <a:lumMod val="75000"/>
                  </a:schemeClr>
                </a:solidFill>
              </a:rPr>
              <a:t>gap in </a:t>
            </a:r>
            <a:r>
              <a:rPr lang="en-CA" sz="2200" dirty="0">
                <a:solidFill>
                  <a:schemeClr val="accent1">
                    <a:lumMod val="75000"/>
                  </a:schemeClr>
                </a:solidFill>
              </a:rPr>
              <a:t>studying </a:t>
            </a:r>
            <a:r>
              <a:rPr lang="en-CA" sz="2200" b="1" dirty="0">
                <a:solidFill>
                  <a:schemeClr val="accent1">
                    <a:lumMod val="75000"/>
                  </a:schemeClr>
                </a:solidFill>
              </a:rPr>
              <a:t>vehicle usage pattern</a:t>
            </a:r>
          </a:p>
          <a:p>
            <a:pPr lvl="2">
              <a:spcAft>
                <a:spcPts val="600"/>
              </a:spcAft>
            </a:pPr>
            <a:r>
              <a:rPr lang="en-CA" sz="2200" dirty="0">
                <a:solidFill>
                  <a:schemeClr val="accent1">
                    <a:lumMod val="75000"/>
                  </a:schemeClr>
                </a:solidFill>
              </a:rPr>
              <a:t>Limited exploration of anonymous low frequency data (</a:t>
            </a:r>
            <a:r>
              <a:rPr lang="en-US" altLang="zh-CN" sz="2200" dirty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en-CA" sz="2200" dirty="0">
                <a:solidFill>
                  <a:schemeClr val="accent1">
                    <a:lumMod val="75000"/>
                  </a:schemeClr>
                </a:solidFill>
              </a:rPr>
              <a:t>minute)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22C508-C4C4-4132-845D-CC4E7394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13625-BB11-4933-8551-D23C4F1C44EB}" type="slidenum">
              <a:rPr kumimoji="0" lang="en-CA" sz="1200" b="1" i="0" u="none" strike="noStrike" kern="1200" cap="none" spc="0" normalizeH="0" baseline="0" noProof="0" smtClean="0">
                <a:ln>
                  <a:noFill/>
                </a:ln>
                <a:solidFill>
                  <a:srgbClr val="94B6D2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1" i="0" u="none" strike="noStrike" kern="1200" cap="none" spc="0" normalizeH="0" baseline="0" noProof="0">
              <a:ln>
                <a:noFill/>
              </a:ln>
              <a:solidFill>
                <a:srgbClr val="94B6D2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19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altLang="zh-CN"/>
              <a:t>Contents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D22892D-E558-0C46-8241-FFF9F8E3E5BC}" type="slidenum">
              <a:rPr lang="fr-FR" altLang="fr-FR"/>
              <a:pPr>
                <a:spcAft>
                  <a:spcPts val="600"/>
                </a:spcAft>
                <a:defRPr/>
              </a:pPr>
              <a:t>4</a:t>
            </a:fld>
            <a:endParaRPr lang="fr-FR" altLang="fr-FR"/>
          </a:p>
        </p:txBody>
      </p:sp>
      <p:graphicFrame>
        <p:nvGraphicFramePr>
          <p:cNvPr id="17" name="Espace réservé du contenu 2">
            <a:extLst>
              <a:ext uri="{FF2B5EF4-FFF2-40B4-BE49-F238E27FC236}">
                <a16:creationId xmlns:a16="http://schemas.microsoft.com/office/drawing/2014/main" id="{2DB52EA1-04F9-4B20-A73A-8C15616874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965301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79340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0EA7DD3-2790-453E-94EC-21E7B830A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9305223" cy="1000978"/>
          </a:xfrm>
        </p:spPr>
        <p:txBody>
          <a:bodyPr>
            <a:normAutofit/>
          </a:bodyPr>
          <a:lstStyle/>
          <a:p>
            <a:r>
              <a:rPr lang="en-CA" dirty="0"/>
              <a:t>Contributions: Methodological outcomes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CC184F4-26D5-4FA2-AE62-70C8B71DE67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2EC580A7-0BF7-48BD-ABB5-F47986E43D7B}"/>
              </a:ext>
            </a:extLst>
          </p:cNvPr>
          <p:cNvSpPr txBox="1">
            <a:spLocks/>
          </p:cNvSpPr>
          <p:nvPr/>
        </p:nvSpPr>
        <p:spPr>
          <a:xfrm>
            <a:off x="1600753" y="2729756"/>
            <a:ext cx="10254916" cy="355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94B6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Propose a holistic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data mining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approach to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identify vehicle typology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using low frequency FCD</a:t>
            </a:r>
          </a:p>
          <a:p>
            <a:pPr marL="182880" marR="0" lvl="0" indent="-18288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94B6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Link the type identification with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statistical  relation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to main phenomenon of interest: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usage of roadways, violation, accidents</a:t>
            </a:r>
          </a:p>
          <a:p>
            <a:pPr marL="182880" marR="0" lvl="0" indent="-18288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94B6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Overall, used as a methodological instance to better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understand mobility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 pattern through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big data</a:t>
            </a:r>
          </a:p>
          <a:p>
            <a:pPr marL="685800" marR="0" lvl="1" indent="-18288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94B6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Results may assist in improving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network regulation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and planning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94B6D2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BC01A46-5F1E-4189-B86B-CF313CFD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13625-BB11-4933-8551-D23C4F1C44EB}" type="slidenum">
              <a:rPr kumimoji="0" lang="en-CA" sz="1200" b="1" i="0" u="none" strike="noStrike" kern="1200" cap="none" spc="0" normalizeH="0" baseline="0" noProof="0" smtClean="0">
                <a:ln>
                  <a:noFill/>
                </a:ln>
                <a:solidFill>
                  <a:srgbClr val="94B6D2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200" b="1" i="0" u="none" strike="noStrike" kern="1200" cap="none" spc="0" normalizeH="0" baseline="0" noProof="0">
              <a:ln>
                <a:noFill/>
              </a:ln>
              <a:solidFill>
                <a:srgbClr val="94B6D2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88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E50C8C16-67E6-4C65-913C-CC05C6161495}"/>
              </a:ext>
            </a:extLst>
          </p:cNvPr>
          <p:cNvSpPr txBox="1">
            <a:spLocks/>
          </p:cNvSpPr>
          <p:nvPr/>
        </p:nvSpPr>
        <p:spPr>
          <a:xfrm>
            <a:off x="8972706" y="498574"/>
            <a:ext cx="2096707" cy="1527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6F9DC3"/>
                </a:solidFill>
              </a:rPr>
              <a:t>2 DATA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D647383B-BBFF-4DFA-B13A-3081E805D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598322"/>
              </p:ext>
            </p:extLst>
          </p:nvPr>
        </p:nvGraphicFramePr>
        <p:xfrm>
          <a:off x="654889" y="1210210"/>
          <a:ext cx="6924389" cy="2218790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896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7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9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756">
                  <a:extLst>
                    <a:ext uri="{9D8B030D-6E8A-4147-A177-3AD203B41FA5}">
                      <a16:colId xmlns:a16="http://schemas.microsoft.com/office/drawing/2014/main" val="18959670"/>
                    </a:ext>
                  </a:extLst>
                </a:gridCol>
              </a:tblGrid>
              <a:tr h="780434"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all" spc="150">
                          <a:solidFill>
                            <a:srgbClr val="FFFFFF"/>
                          </a:solidFill>
                        </a:rPr>
                        <a:t>Data</a:t>
                      </a:r>
                      <a:endParaRPr lang="en-CA" sz="1400" b="1" cap="all" spc="150">
                        <a:solidFill>
                          <a:srgbClr val="FFFFFF"/>
                        </a:solidFill>
                      </a:endParaRPr>
                    </a:p>
                  </a:txBody>
                  <a:tcPr marL="196709" marR="118026" marT="118026" marB="118026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all" spc="150" dirty="0">
                          <a:solidFill>
                            <a:srgbClr val="FFFFFF"/>
                          </a:solidFill>
                        </a:rPr>
                        <a:t>Time Window</a:t>
                      </a:r>
                      <a:endParaRPr lang="en-CA" sz="1400" b="1" cap="all" spc="150" dirty="0">
                        <a:solidFill>
                          <a:srgbClr val="FFFFFF"/>
                        </a:solidFill>
                      </a:endParaRPr>
                    </a:p>
                  </a:txBody>
                  <a:tcPr marL="196709" marR="118026" marT="118026" marB="118026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all" spc="150">
                          <a:solidFill>
                            <a:srgbClr val="FFFFFF"/>
                          </a:solidFill>
                        </a:rPr>
                        <a:t>Region</a:t>
                      </a:r>
                      <a:endParaRPr lang="en-CA" sz="1400" b="1" cap="all" spc="150">
                        <a:solidFill>
                          <a:srgbClr val="FFFFFF"/>
                        </a:solidFill>
                      </a:endParaRPr>
                    </a:p>
                  </a:txBody>
                  <a:tcPr marL="196709" marR="118026" marT="118026" marB="118026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all" spc="150">
                          <a:solidFill>
                            <a:srgbClr val="FFFFFF"/>
                          </a:solidFill>
                        </a:rPr>
                        <a:t>Contents</a:t>
                      </a:r>
                      <a:endParaRPr lang="en-CA" sz="1400" b="1" cap="all" spc="150">
                        <a:solidFill>
                          <a:srgbClr val="FFFFFF"/>
                        </a:solidFill>
                      </a:endParaRPr>
                    </a:p>
                  </a:txBody>
                  <a:tcPr marL="196709" marR="118026" marT="118026" marB="118026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cap="all" spc="150" dirty="0">
                          <a:solidFill>
                            <a:srgbClr val="FFFFFF"/>
                          </a:solidFill>
                        </a:rPr>
                        <a:t>Sample size</a:t>
                      </a:r>
                    </a:p>
                  </a:txBody>
                  <a:tcPr marL="196709" marR="118026" marT="118026" marB="118026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8356">
                <a:tc>
                  <a:txBody>
                    <a:bodyPr/>
                    <a:lstStyle/>
                    <a:p>
                      <a:pPr algn="ctr"/>
                      <a:r>
                        <a:rPr lang="en-CA" sz="14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FCD</a:t>
                      </a:r>
                    </a:p>
                  </a:txBody>
                  <a:tcPr marL="196709" marR="118026" marT="118026" marB="118026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Feb 14</a:t>
                      </a:r>
                      <a:r>
                        <a:rPr lang="en-US" sz="1400" cap="none" spc="0" baseline="30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th</a:t>
                      </a:r>
                      <a:endParaRPr lang="en-US" sz="14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4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0h -24h</a:t>
                      </a:r>
                    </a:p>
                    <a:p>
                      <a:pPr algn="ctr"/>
                      <a:r>
                        <a:rPr lang="en-US" sz="12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(Wednesday)</a:t>
                      </a:r>
                    </a:p>
                  </a:txBody>
                  <a:tcPr marL="196709" marR="118026" marT="118026" marB="118026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Ile de France</a:t>
                      </a:r>
                    </a:p>
                  </a:txBody>
                  <a:tcPr marL="196709" marR="118026" marT="118026" marB="118026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Vehicle ID</a:t>
                      </a:r>
                    </a:p>
                    <a:p>
                      <a:pPr marL="9144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GIS coordinates</a:t>
                      </a:r>
                    </a:p>
                    <a:p>
                      <a:pPr marL="9144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Speed</a:t>
                      </a:r>
                    </a:p>
                    <a:p>
                      <a:pPr marL="9144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Timestamp</a:t>
                      </a:r>
                    </a:p>
                    <a:p>
                      <a:pPr marL="9144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Heading</a:t>
                      </a:r>
                    </a:p>
                  </a:txBody>
                  <a:tcPr marL="196709" marR="118026" marT="118026" marB="118026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1" indent="-285750" algn="l">
                        <a:buFont typeface="Arial" pitchFamily="34" charset="0"/>
                        <a:buChar char="•"/>
                      </a:pPr>
                      <a:r>
                        <a:rPr lang="en-US" sz="14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13.8 million records</a:t>
                      </a:r>
                    </a:p>
                  </a:txBody>
                  <a:tcPr marL="196709" marR="118026" marT="118026" marB="118026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3004FE06-D95B-471E-96A7-F0D13DB605D3}"/>
              </a:ext>
            </a:extLst>
          </p:cNvPr>
          <p:cNvSpPr/>
          <p:nvPr/>
        </p:nvSpPr>
        <p:spPr>
          <a:xfrm>
            <a:off x="7972551" y="1806160"/>
            <a:ext cx="409701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Data Introduction-FCD</a:t>
            </a:r>
          </a:p>
          <a:p>
            <a:pPr marL="522288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Provider: </a:t>
            </a:r>
          </a:p>
          <a:p>
            <a:pPr marL="457200" lvl="2"/>
            <a:r>
              <a:rPr lang="en-US" sz="2000" dirty="0">
                <a:solidFill>
                  <a:srgbClr val="FFFFFF"/>
                </a:solidFill>
              </a:rPr>
              <a:t>Coyote</a:t>
            </a:r>
          </a:p>
          <a:p>
            <a:pPr marL="457200" lvl="2"/>
            <a:endParaRPr lang="en-US" sz="2000" dirty="0">
              <a:solidFill>
                <a:srgbClr val="FFFFFF"/>
              </a:solidFill>
            </a:endParaRPr>
          </a:p>
          <a:p>
            <a:pPr marL="0" lvl="1"/>
            <a:endParaRPr lang="en-US" sz="2000" dirty="0">
              <a:solidFill>
                <a:srgbClr val="FFFFFF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A sequence of active </a:t>
            </a:r>
            <a:r>
              <a:rPr lang="en-US" sz="2000" b="1" dirty="0">
                <a:solidFill>
                  <a:srgbClr val="FFFFFF"/>
                </a:solidFill>
              </a:rPr>
              <a:t>vehicle state logs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by 30s to 60s</a:t>
            </a:r>
          </a:p>
          <a:p>
            <a:pPr marL="0" lvl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8663C7A-9938-4756-8F42-A273A255C129}"/>
              </a:ext>
            </a:extLst>
          </p:cNvPr>
          <p:cNvSpPr/>
          <p:nvPr/>
        </p:nvSpPr>
        <p:spPr>
          <a:xfrm>
            <a:off x="567697" y="394602"/>
            <a:ext cx="72212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2000" dirty="0"/>
          </a:p>
          <a:p>
            <a:r>
              <a:rPr lang="en-CA" sz="2000" b="1" dirty="0"/>
              <a:t>Data constitution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6C050B1-B972-4D88-ADF8-6A407E2AC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37" y="4248701"/>
            <a:ext cx="6932941" cy="1505100"/>
          </a:xfrm>
          <a:prstGeom prst="rect">
            <a:avLst/>
          </a:prstGeom>
          <a:ln>
            <a:solidFill>
              <a:srgbClr val="94B6D2"/>
            </a:solidFill>
          </a:ln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B7923535-32A0-44E5-9AB6-9E73F1D0FAC5}"/>
              </a:ext>
            </a:extLst>
          </p:cNvPr>
          <p:cNvSpPr/>
          <p:nvPr/>
        </p:nvSpPr>
        <p:spPr>
          <a:xfrm>
            <a:off x="567696" y="3421987"/>
            <a:ext cx="72212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2000" dirty="0"/>
          </a:p>
          <a:p>
            <a:r>
              <a:rPr lang="en-CA" sz="2000" b="1" dirty="0"/>
              <a:t>Original data example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DFE85A6-A025-453C-B559-D8C30A426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1417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E50C8C16-67E6-4C65-913C-CC05C6161495}"/>
              </a:ext>
            </a:extLst>
          </p:cNvPr>
          <p:cNvSpPr txBox="1">
            <a:spLocks/>
          </p:cNvSpPr>
          <p:nvPr/>
        </p:nvSpPr>
        <p:spPr>
          <a:xfrm>
            <a:off x="8972706" y="498574"/>
            <a:ext cx="2096707" cy="1527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60" normalizeH="0" baseline="0" noProof="0" dirty="0">
                <a:ln>
                  <a:noFill/>
                </a:ln>
                <a:solidFill>
                  <a:srgbClr val="6F9DC3"/>
                </a:solidFill>
                <a:effectLst/>
                <a:uLnTx/>
                <a:uFillTx/>
                <a:latin typeface="Century Gothic"/>
                <a:ea typeface="华文中宋"/>
                <a:cs typeface="+mj-cs"/>
              </a:rPr>
              <a:t>2 DATA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004FE06-D95B-471E-96A7-F0D13DB605D3}"/>
              </a:ext>
            </a:extLst>
          </p:cNvPr>
          <p:cNvSpPr/>
          <p:nvPr/>
        </p:nvSpPr>
        <p:spPr>
          <a:xfrm>
            <a:off x="7972551" y="1806160"/>
            <a:ext cx="409701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2400" b="1" dirty="0">
                <a:solidFill>
                  <a:prstClr val="white"/>
                </a:solidFill>
              </a:rPr>
              <a:t>Data Introduction-</a:t>
            </a:r>
          </a:p>
          <a:p>
            <a:pPr lvl="0"/>
            <a:r>
              <a:rPr lang="en-CA" sz="2400" b="1" dirty="0">
                <a:solidFill>
                  <a:prstClr val="white"/>
                </a:solidFill>
              </a:rPr>
              <a:t>GIS road networks</a:t>
            </a:r>
          </a:p>
          <a:p>
            <a:pPr lvl="0"/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FFFFFF"/>
                </a:solidFill>
              </a:rPr>
              <a:t>Source: </a:t>
            </a:r>
          </a:p>
          <a:p>
            <a:pPr marL="0" lvl="1"/>
            <a:r>
              <a:rPr lang="en-CA" sz="2000" dirty="0">
                <a:solidFill>
                  <a:srgbClr val="FFFFFF"/>
                </a:solidFill>
              </a:rPr>
              <a:t>	extracted from OSM</a:t>
            </a:r>
          </a:p>
          <a:p>
            <a:pPr marL="0" lvl="1"/>
            <a:endParaRPr lang="en-CA" sz="2000" dirty="0">
              <a:solidFill>
                <a:srgbClr val="FFFFFF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FFFFFF"/>
                </a:solidFill>
              </a:rPr>
              <a:t>Geocoded with FCD to spatially join the road use info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FFFFFF"/>
                </a:solidFill>
              </a:rPr>
              <a:t>Assign to the nearest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CA" sz="2000" dirty="0">
              <a:solidFill>
                <a:srgbClr val="FFFFFF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CA" sz="2000" dirty="0">
              <a:solidFill>
                <a:srgbClr val="FFFFFF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CA" sz="2000" dirty="0">
              <a:solidFill>
                <a:srgbClr val="FFFFFF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76503CA-8880-4F56-B064-7AA0249EE6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906" y="161262"/>
            <a:ext cx="4679950" cy="326072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B6C0622-718B-45B0-938E-4310B1B5C81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001906" y="3436014"/>
            <a:ext cx="4680000" cy="326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F988A95-1028-433C-822E-524A2A9A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43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E50C8C16-67E6-4C65-913C-CC05C6161495}"/>
              </a:ext>
            </a:extLst>
          </p:cNvPr>
          <p:cNvSpPr txBox="1">
            <a:spLocks/>
          </p:cNvSpPr>
          <p:nvPr/>
        </p:nvSpPr>
        <p:spPr>
          <a:xfrm>
            <a:off x="8972706" y="498574"/>
            <a:ext cx="2096707" cy="1527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60" normalizeH="0" baseline="0" noProof="0" dirty="0">
                <a:ln>
                  <a:noFill/>
                </a:ln>
                <a:solidFill>
                  <a:srgbClr val="6F9DC3"/>
                </a:solidFill>
                <a:effectLst/>
                <a:uLnTx/>
                <a:uFillTx/>
                <a:latin typeface="Century Gothic"/>
                <a:ea typeface="华文中宋"/>
                <a:cs typeface="+mj-cs"/>
              </a:rPr>
              <a:t>2 DATA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004FE06-D95B-471E-96A7-F0D13DB605D3}"/>
              </a:ext>
            </a:extLst>
          </p:cNvPr>
          <p:cNvSpPr/>
          <p:nvPr/>
        </p:nvSpPr>
        <p:spPr>
          <a:xfrm>
            <a:off x="7972551" y="1806160"/>
            <a:ext cx="4097015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2400" b="1" dirty="0">
                <a:solidFill>
                  <a:prstClr val="white"/>
                </a:solidFill>
              </a:rPr>
              <a:t>Data Processing</a:t>
            </a:r>
          </a:p>
          <a:p>
            <a:pPr lvl="0"/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FF00"/>
                </a:solidFill>
              </a:rPr>
              <a:t>Recover </a:t>
            </a:r>
            <a:r>
              <a:rPr lang="en-CA" altLang="zh-CN" sz="2000" b="1" dirty="0">
                <a:solidFill>
                  <a:srgbClr val="FFFF00"/>
                </a:solidFill>
              </a:rPr>
              <a:t>t</a:t>
            </a:r>
            <a:r>
              <a:rPr lang="en-CA" sz="2000" b="1" dirty="0">
                <a:solidFill>
                  <a:srgbClr val="FFFF00"/>
                </a:solidFill>
              </a:rPr>
              <a:t>rips </a:t>
            </a:r>
            <a:r>
              <a:rPr lang="en-CA" sz="2000" b="1" dirty="0">
                <a:solidFill>
                  <a:srgbClr val="FFFFFF"/>
                </a:solidFill>
              </a:rPr>
              <a:t>(</a:t>
            </a:r>
            <a:r>
              <a:rPr lang="en-CA" sz="2000" dirty="0">
                <a:solidFill>
                  <a:srgbClr val="FFFFFF"/>
                </a:solidFill>
              </a:rPr>
              <a:t>as a unit)</a:t>
            </a: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FFFFFF"/>
                </a:solidFill>
              </a:rPr>
              <a:t>OD location</a:t>
            </a: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FFFFFF"/>
                </a:solidFill>
              </a:rPr>
              <a:t>OD timestamp</a:t>
            </a: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FFFFFF"/>
                </a:solidFill>
              </a:rPr>
              <a:t>Distance</a:t>
            </a: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Speed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24304AA-E7C4-4C19-8953-B376EB1BADA2}"/>
              </a:ext>
            </a:extLst>
          </p:cNvPr>
          <p:cNvSpPr/>
          <p:nvPr/>
        </p:nvSpPr>
        <p:spPr>
          <a:xfrm>
            <a:off x="628912" y="875934"/>
            <a:ext cx="722120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2000" dirty="0"/>
          </a:p>
          <a:p>
            <a:r>
              <a:rPr lang="en-CA" sz="2000" b="1" dirty="0"/>
              <a:t>Segmenting the trajectories into meaningful trips</a:t>
            </a:r>
          </a:p>
          <a:p>
            <a:endParaRPr lang="en-CA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No absolute indicator in original dataset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Major criteria: &gt;20 minutes time interval, by: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 err="1"/>
              <a:t>Dabiri</a:t>
            </a:r>
            <a:r>
              <a:rPr lang="en-CA" dirty="0"/>
              <a:t> &amp; </a:t>
            </a:r>
            <a:r>
              <a:rPr lang="en-CA" dirty="0" err="1"/>
              <a:t>Heaslip</a:t>
            </a:r>
            <a:r>
              <a:rPr lang="en-CA" dirty="0"/>
              <a:t> (2018)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Time interval inspection analysis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D0616A4-05FE-424C-BF39-1ED66B205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22" y="3700176"/>
            <a:ext cx="5920484" cy="2091690"/>
          </a:xfrm>
          <a:prstGeom prst="rect">
            <a:avLst/>
          </a:prstGeom>
          <a:ln>
            <a:solidFill>
              <a:srgbClr val="6F9DC3"/>
            </a:solidFill>
          </a:ln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C433FE8-A118-45E6-91C3-9DBBC8FB18B1}"/>
              </a:ext>
            </a:extLst>
          </p:cNvPr>
          <p:cNvCxnSpPr>
            <a:cxnSpLocks/>
          </p:cNvCxnSpPr>
          <p:nvPr/>
        </p:nvCxnSpPr>
        <p:spPr>
          <a:xfrm flipV="1">
            <a:off x="706522" y="4656712"/>
            <a:ext cx="5920484" cy="3429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09A6FBA8-DBCD-4C29-97ED-1A849F1A35DA}"/>
              </a:ext>
            </a:extLst>
          </p:cNvPr>
          <p:cNvSpPr txBox="1"/>
          <p:nvPr/>
        </p:nvSpPr>
        <p:spPr>
          <a:xfrm rot="16200000">
            <a:off x="1441359" y="3695847"/>
            <a:ext cx="677108" cy="12103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CA" sz="3200" b="1" dirty="0"/>
              <a:t>Trip 1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0FE3806-BD40-49A7-A09D-86F054313AFC}"/>
              </a:ext>
            </a:extLst>
          </p:cNvPr>
          <p:cNvSpPr/>
          <p:nvPr/>
        </p:nvSpPr>
        <p:spPr>
          <a:xfrm>
            <a:off x="660582" y="4023360"/>
            <a:ext cx="5920485" cy="667642"/>
          </a:xfrm>
          <a:prstGeom prst="rect">
            <a:avLst/>
          </a:prstGeom>
          <a:solidFill>
            <a:schemeClr val="accent3">
              <a:lumMod val="75000"/>
              <a:alpha val="2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18DD831-61EB-4094-A179-4E197FAEDC93}"/>
              </a:ext>
            </a:extLst>
          </p:cNvPr>
          <p:cNvSpPr/>
          <p:nvPr/>
        </p:nvSpPr>
        <p:spPr>
          <a:xfrm>
            <a:off x="706521" y="4725292"/>
            <a:ext cx="5920485" cy="1104228"/>
          </a:xfrm>
          <a:prstGeom prst="rect">
            <a:avLst/>
          </a:prstGeom>
          <a:solidFill>
            <a:srgbClr val="FFC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5B906E2-BB32-4389-A82A-2A0E1CD20EA8}"/>
              </a:ext>
            </a:extLst>
          </p:cNvPr>
          <p:cNvSpPr txBox="1"/>
          <p:nvPr/>
        </p:nvSpPr>
        <p:spPr>
          <a:xfrm rot="16200000">
            <a:off x="1441359" y="4646796"/>
            <a:ext cx="677108" cy="12103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CA" sz="3200" b="1" dirty="0"/>
              <a:t>Trip 2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838133E-BC22-4F1B-B6FE-7351D0039412}"/>
              </a:ext>
            </a:extLst>
          </p:cNvPr>
          <p:cNvSpPr/>
          <p:nvPr/>
        </p:nvSpPr>
        <p:spPr>
          <a:xfrm>
            <a:off x="5376588" y="4357181"/>
            <a:ext cx="1256808" cy="66764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BD6DE59-A7FA-418E-A4C9-7D0198841061}"/>
              </a:ext>
            </a:extLst>
          </p:cNvPr>
          <p:cNvSpPr/>
          <p:nvPr/>
        </p:nvSpPr>
        <p:spPr>
          <a:xfrm>
            <a:off x="6662276" y="4385541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time </a:t>
            </a:r>
            <a:r>
              <a:rPr lang="en-CA" b="1" dirty="0" err="1">
                <a:solidFill>
                  <a:srgbClr val="FF0000"/>
                </a:solidFill>
              </a:rPr>
              <a:t>dif</a:t>
            </a:r>
            <a:r>
              <a:rPr lang="en-CA" b="1" dirty="0">
                <a:solidFill>
                  <a:srgbClr val="FF0000"/>
                </a:solidFill>
              </a:rPr>
              <a:t> </a:t>
            </a:r>
          </a:p>
          <a:p>
            <a:r>
              <a:rPr lang="en-CA" b="1" dirty="0">
                <a:solidFill>
                  <a:srgbClr val="FF0000"/>
                </a:solidFill>
              </a:rPr>
              <a:t>&gt; 20 min?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8A4E439-8CB3-48BA-932F-689410B93D93}"/>
              </a:ext>
            </a:extLst>
          </p:cNvPr>
          <p:cNvSpPr/>
          <p:nvPr/>
        </p:nvSpPr>
        <p:spPr>
          <a:xfrm>
            <a:off x="5759209" y="3645456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time</a:t>
            </a:r>
            <a:endParaRPr lang="en-CA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3AE24AF-F11B-4FE7-A3D9-A84A48AD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0165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E50C8C16-67E6-4C65-913C-CC05C6161495}"/>
              </a:ext>
            </a:extLst>
          </p:cNvPr>
          <p:cNvSpPr txBox="1">
            <a:spLocks/>
          </p:cNvSpPr>
          <p:nvPr/>
        </p:nvSpPr>
        <p:spPr>
          <a:xfrm>
            <a:off x="8972706" y="498574"/>
            <a:ext cx="2096707" cy="1527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60" normalizeH="0" baseline="0" noProof="0" dirty="0">
                <a:ln>
                  <a:noFill/>
                </a:ln>
                <a:solidFill>
                  <a:srgbClr val="6F9DC3"/>
                </a:solidFill>
                <a:effectLst/>
                <a:uLnTx/>
                <a:uFillTx/>
                <a:latin typeface="Century Gothic"/>
                <a:ea typeface="华文中宋"/>
                <a:cs typeface="+mj-cs"/>
              </a:rPr>
              <a:t>2 DATA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004FE06-D95B-471E-96A7-F0D13DB605D3}"/>
              </a:ext>
            </a:extLst>
          </p:cNvPr>
          <p:cNvSpPr/>
          <p:nvPr/>
        </p:nvSpPr>
        <p:spPr>
          <a:xfrm>
            <a:off x="7972551" y="1806160"/>
            <a:ext cx="409701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400" b="1" dirty="0">
                <a:solidFill>
                  <a:prstClr val="white"/>
                </a:solidFill>
                <a:latin typeface="Century Gothic"/>
                <a:ea typeface="华文中宋"/>
              </a:rPr>
              <a:t>Generating new dataset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华文中宋"/>
                <a:cs typeface="+mn-cs"/>
              </a:rPr>
              <a:t>      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rgbClr val="FFFFFF"/>
                </a:solidFill>
              </a:rPr>
              <a:t>Each row is a single trip</a:t>
            </a: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Column as features</a:t>
            </a:r>
            <a:endParaRPr lang="en-CA" dirty="0">
              <a:solidFill>
                <a:srgbClr val="FFFFFF"/>
              </a:solidFill>
            </a:endParaRP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2000" b="1" dirty="0">
                <a:solidFill>
                  <a:srgbClr val="FFFFFF"/>
                </a:solidFill>
                <a:latin typeface="Century Gothic"/>
                <a:ea typeface="华文中宋"/>
              </a:rPr>
              <a:t>Tracked by Vehicle ID</a:t>
            </a: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FFFFFF"/>
                </a:solidFill>
                <a:latin typeface="Century Gothic"/>
                <a:ea typeface="华文中宋"/>
              </a:rPr>
              <a:t># of trips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24304AA-E7C4-4C19-8953-B376EB1BADA2}"/>
              </a:ext>
            </a:extLst>
          </p:cNvPr>
          <p:cNvSpPr/>
          <p:nvPr/>
        </p:nvSpPr>
        <p:spPr>
          <a:xfrm>
            <a:off x="875750" y="1783324"/>
            <a:ext cx="72212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  <a:p>
            <a:pPr lvl="0"/>
            <a:r>
              <a:rPr lang="en-CA" sz="2000" b="1" dirty="0">
                <a:solidFill>
                  <a:prstClr val="black"/>
                </a:solidFill>
              </a:rPr>
              <a:t>Recover each trip of vehicles and their features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prstClr val="black"/>
                </a:solidFill>
              </a:rPr>
              <a:t>196,554 trips </a:t>
            </a:r>
            <a:r>
              <a:rPr lang="en-CA" sz="2000" b="1" dirty="0">
                <a:solidFill>
                  <a:srgbClr val="0070C0"/>
                </a:solidFill>
              </a:rPr>
              <a:t>(190K)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prstClr val="black"/>
                </a:solidFill>
              </a:rPr>
              <a:t>68,613 unique vehicles  </a:t>
            </a:r>
            <a:r>
              <a:rPr lang="en-CA" sz="2000" b="1" dirty="0">
                <a:solidFill>
                  <a:srgbClr val="0070C0"/>
                </a:solidFill>
              </a:rPr>
              <a:t>(68K)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prstClr val="black"/>
                </a:solidFill>
              </a:rPr>
              <a:t>2.9 trips/ vehicle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华文中宋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0805591-4928-4BA9-BA86-53C13EF96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62" y="4263788"/>
            <a:ext cx="11559018" cy="1822862"/>
          </a:xfrm>
          <a:prstGeom prst="rect">
            <a:avLst/>
          </a:prstGeom>
          <a:ln>
            <a:solidFill>
              <a:srgbClr val="6F9DC3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F87671-FE11-4C4D-88EE-4439AF8B19B6}"/>
              </a:ext>
            </a:extLst>
          </p:cNvPr>
          <p:cNvSpPr/>
          <p:nvPr/>
        </p:nvSpPr>
        <p:spPr>
          <a:xfrm>
            <a:off x="2663190" y="4645646"/>
            <a:ext cx="9235440" cy="360694"/>
          </a:xfrm>
          <a:prstGeom prst="rect">
            <a:avLst/>
          </a:prstGeom>
          <a:solidFill>
            <a:srgbClr val="6F9DC3">
              <a:alpha val="40000"/>
            </a:srgb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5EE16E8-AF00-499A-A28E-90E88972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3625-BB11-4933-8551-D23C4F1C44EB}" type="slidenum">
              <a:rPr lang="en-CA" smtClean="0"/>
              <a:t>8</a:t>
            </a:fld>
            <a:endParaRPr lang="en-CA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1AF65AD-38F1-4EE4-8F2A-FC61918F443B}"/>
              </a:ext>
            </a:extLst>
          </p:cNvPr>
          <p:cNvSpPr txBox="1"/>
          <p:nvPr/>
        </p:nvSpPr>
        <p:spPr>
          <a:xfrm>
            <a:off x="648337" y="4225828"/>
            <a:ext cx="3016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0070C0"/>
                </a:solidFill>
              </a:rPr>
              <a:t>New dataset</a:t>
            </a:r>
          </a:p>
        </p:txBody>
      </p:sp>
    </p:spTree>
    <p:extLst>
      <p:ext uri="{BB962C8B-B14F-4D97-AF65-F5344CB8AC3E}">
        <p14:creationId xmlns:p14="http://schemas.microsoft.com/office/powerpoint/2010/main" val="70223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altLang="zh-CN"/>
              <a:t>Contents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D22892D-E558-0C46-8241-FFF9F8E3E5BC}" type="slidenum">
              <a:rPr lang="fr-FR" altLang="fr-FR"/>
              <a:pPr>
                <a:spcAft>
                  <a:spcPts val="600"/>
                </a:spcAft>
                <a:defRPr/>
              </a:pPr>
              <a:t>9</a:t>
            </a:fld>
            <a:endParaRPr lang="fr-FR" altLang="fr-FR"/>
          </a:p>
        </p:txBody>
      </p:sp>
      <p:graphicFrame>
        <p:nvGraphicFramePr>
          <p:cNvPr id="17" name="Espace réservé du contenu 2">
            <a:extLst>
              <a:ext uri="{FF2B5EF4-FFF2-40B4-BE49-F238E27FC236}">
                <a16:creationId xmlns:a16="http://schemas.microsoft.com/office/drawing/2014/main" id="{2DB52EA1-04F9-4B20-A73A-8C15616874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432438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3188641"/>
      </p:ext>
    </p:extLst>
  </p:cSld>
  <p:clrMapOvr>
    <a:masterClrMapping/>
  </p:clrMapOvr>
</p:sld>
</file>

<file path=ppt/theme/theme1.xml><?xml version="1.0" encoding="utf-8"?>
<a:theme xmlns:a="http://schemas.openxmlformats.org/drawingml/2006/main" name="框架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自定义 2">
      <a:majorFont>
        <a:latin typeface="Century Gothic"/>
        <a:ea typeface="华文中宋"/>
        <a:cs typeface=""/>
      </a:majorFont>
      <a:minorFont>
        <a:latin typeface="Century Gothic"/>
        <a:ea typeface="华文中宋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6313</TotalTime>
  <Words>2637</Words>
  <Application>Microsoft Office PowerPoint</Application>
  <PresentationFormat>宽屏</PresentationFormat>
  <Paragraphs>730</Paragraphs>
  <Slides>40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1" baseType="lpstr">
      <vt:lpstr>Microsoft YaHei Light</vt:lpstr>
      <vt:lpstr>华文中宋</vt:lpstr>
      <vt:lpstr>宋体</vt:lpstr>
      <vt:lpstr>等线</vt:lpstr>
      <vt:lpstr>Arial</vt:lpstr>
      <vt:lpstr>Calibri</vt:lpstr>
      <vt:lpstr>Cambria Math</vt:lpstr>
      <vt:lpstr>Century Gothic</vt:lpstr>
      <vt:lpstr>Times New Roman</vt:lpstr>
      <vt:lpstr>Wingdings 2</vt:lpstr>
      <vt:lpstr>框架</vt:lpstr>
      <vt:lpstr>Floating Car Data Mining:  Identifying Vehicle Types  in relation to Usage Patterns</vt:lpstr>
      <vt:lpstr>1 Introduction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Contents</vt:lpstr>
      <vt:lpstr>PowerPoint 演示文稿</vt:lpstr>
      <vt:lpstr>PowerPoint 演示文稿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Contents</vt:lpstr>
      <vt:lpstr>Conclusion: Findings of social facts</vt:lpstr>
      <vt:lpstr>Limitations and Future Work</vt:lpstr>
      <vt:lpstr>Thank you for your attention!</vt:lpstr>
      <vt:lpstr>PowerPoint 演示文稿</vt:lpstr>
      <vt:lpstr>1 Introduction</vt:lpstr>
      <vt:lpstr>1 Introduction</vt:lpstr>
      <vt:lpstr>1 Introduction</vt:lpstr>
      <vt:lpstr>Contributions: Methodological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Floating Car Data Mining:  Identifying Vehicle Types  on the basis of Usage Patterns</dc:title>
  <dc:creator>SunDanyang</dc:creator>
  <cp:lastModifiedBy>SunDanyang</cp:lastModifiedBy>
  <cp:revision>184</cp:revision>
  <cp:lastPrinted>2019-01-15T12:54:14Z</cp:lastPrinted>
  <dcterms:created xsi:type="dcterms:W3CDTF">2019-01-14T01:57:55Z</dcterms:created>
  <dcterms:modified xsi:type="dcterms:W3CDTF">2019-02-11T10:47:51Z</dcterms:modified>
</cp:coreProperties>
</file>